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theme/theme2.xml" ContentType="application/vnd.openxmlformats-officedocument.theme+xml"/>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1pPr>
    <a:lvl2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2pPr>
    <a:lvl3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3pPr>
    <a:lvl4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4pPr>
    <a:lvl5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5pPr>
    <a:lvl6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6pPr>
    <a:lvl7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7pPr>
    <a:lvl8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8pPr>
    <a:lvl9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b="def" i="def"/>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b="def" i="def"/>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b="def" i="def"/>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b="def" i="def"/>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b="def" i="def"/>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b="def" i="def"/>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5" name="Shape 155"/>
          <p:cNvSpPr/>
          <p:nvPr>
            <p:ph type="sldImg"/>
          </p:nvPr>
        </p:nvSpPr>
        <p:spPr>
          <a:xfrm>
            <a:off x="1143000" y="685800"/>
            <a:ext cx="4572000" cy="3429000"/>
          </a:xfrm>
          <a:prstGeom prst="rect">
            <a:avLst/>
          </a:prstGeom>
        </p:spPr>
        <p:txBody>
          <a:bodyPr/>
          <a:lstStyle/>
          <a:p>
            <a:pPr/>
          </a:p>
        </p:txBody>
      </p:sp>
      <p:sp>
        <p:nvSpPr>
          <p:cNvPr id="156" name="Shape 15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Title Text"/>
          <p:cNvSpPr txBox="1"/>
          <p:nvPr>
            <p:ph type="title"/>
          </p:nvPr>
        </p:nvSpPr>
        <p:spPr>
          <a:xfrm>
            <a:off x="673100" y="3835400"/>
            <a:ext cx="11658600" cy="3886200"/>
          </a:xfrm>
          <a:prstGeom prst="rect">
            <a:avLst/>
          </a:prstGeom>
        </p:spPr>
        <p:txBody>
          <a:bodyPr/>
          <a:lstStyle>
            <a:lvl1pPr>
              <a:defRPr spc="208" sz="10400">
                <a:solidFill>
                  <a:srgbClr val="FFFFFF"/>
                </a:solidFill>
              </a:defRPr>
            </a:lvl1pPr>
          </a:lstStyle>
          <a:p>
            <a:pPr/>
            <a:r>
              <a:t>Title Text</a:t>
            </a:r>
          </a:p>
        </p:txBody>
      </p:sp>
      <p:sp>
        <p:nvSpPr>
          <p:cNvPr id="12" name="Body Level One…"/>
          <p:cNvSpPr txBox="1"/>
          <p:nvPr>
            <p:ph type="body" sz="quarter" idx="1"/>
          </p:nvPr>
        </p:nvSpPr>
        <p:spPr>
          <a:xfrm>
            <a:off x="673100" y="2070100"/>
            <a:ext cx="11658600" cy="1778000"/>
          </a:xfrm>
          <a:prstGeom prst="rect">
            <a:avLst/>
          </a:prstGeom>
        </p:spPr>
        <p:txBody>
          <a:bodyPr anchor="b"/>
          <a:lstStyle>
            <a:lvl1pPr marL="0" indent="0" algn="ctr">
              <a:spcBef>
                <a:spcPts val="0"/>
              </a:spcBef>
              <a:buSzTx/>
              <a:buNone/>
              <a:defRPr cap="all" spc="215" sz="5400">
                <a:solidFill>
                  <a:srgbClr val="FFFFFF"/>
                </a:solidFill>
                <a:latin typeface="+mn-lt"/>
                <a:ea typeface="+mn-ea"/>
                <a:cs typeface="+mn-cs"/>
                <a:sym typeface="Futura"/>
              </a:defRPr>
            </a:lvl1pPr>
            <a:lvl2pPr marL="0" indent="0" algn="ctr">
              <a:spcBef>
                <a:spcPts val="0"/>
              </a:spcBef>
              <a:buSzTx/>
              <a:buNone/>
              <a:defRPr cap="all" spc="215" sz="5400">
                <a:solidFill>
                  <a:srgbClr val="FFFFFF"/>
                </a:solidFill>
                <a:latin typeface="+mn-lt"/>
                <a:ea typeface="+mn-ea"/>
                <a:cs typeface="+mn-cs"/>
                <a:sym typeface="Futura"/>
              </a:defRPr>
            </a:lvl2pPr>
            <a:lvl3pPr marL="0" indent="0" algn="ctr">
              <a:spcBef>
                <a:spcPts val="0"/>
              </a:spcBef>
              <a:buSzTx/>
              <a:buNone/>
              <a:defRPr cap="all" spc="215" sz="5400">
                <a:solidFill>
                  <a:srgbClr val="FFFFFF"/>
                </a:solidFill>
                <a:latin typeface="+mn-lt"/>
                <a:ea typeface="+mn-ea"/>
                <a:cs typeface="+mn-cs"/>
                <a:sym typeface="Futura"/>
              </a:defRPr>
            </a:lvl3pPr>
            <a:lvl4pPr marL="0" indent="0" algn="ctr">
              <a:spcBef>
                <a:spcPts val="0"/>
              </a:spcBef>
              <a:buSzTx/>
              <a:buNone/>
              <a:defRPr cap="all" spc="215" sz="5400">
                <a:solidFill>
                  <a:srgbClr val="FFFFFF"/>
                </a:solidFill>
                <a:latin typeface="+mn-lt"/>
                <a:ea typeface="+mn-ea"/>
                <a:cs typeface="+mn-cs"/>
                <a:sym typeface="Futura"/>
              </a:defRPr>
            </a:lvl4pPr>
            <a:lvl5pPr marL="0" indent="0" algn="ctr">
              <a:spcBef>
                <a:spcPts val="0"/>
              </a:spcBef>
              <a:buSzTx/>
              <a:buNone/>
              <a:defRPr cap="all" spc="215" sz="5400">
                <a:solidFill>
                  <a:srgbClr val="FFFFFF"/>
                </a:solidFill>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96" name="Body Level One…"/>
          <p:cNvSpPr txBox="1"/>
          <p:nvPr>
            <p:ph type="body" idx="1"/>
          </p:nvPr>
        </p:nvSpPr>
        <p:spPr>
          <a:xfrm>
            <a:off x="673100" y="1320800"/>
            <a:ext cx="11658600" cy="7467600"/>
          </a:xfrm>
          <a:prstGeom prst="rect">
            <a:avLst/>
          </a:prstGeom>
        </p:spPr>
        <p:txBody>
          <a:bodyPr anchor="ct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4" name="Image"/>
          <p:cNvSpPr/>
          <p:nvPr>
            <p:ph type="pic" sz="half" idx="21"/>
          </p:nvPr>
        </p:nvSpPr>
        <p:spPr>
          <a:xfrm>
            <a:off x="6172200" y="4787900"/>
            <a:ext cx="6375400" cy="4145675"/>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05" name="Image"/>
          <p:cNvSpPr/>
          <p:nvPr>
            <p:ph type="pic" sz="quarter" idx="22"/>
          </p:nvPr>
        </p:nvSpPr>
        <p:spPr>
          <a:xfrm>
            <a:off x="6333919" y="1079498"/>
            <a:ext cx="5918201" cy="3429001"/>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06" name="Image"/>
          <p:cNvSpPr/>
          <p:nvPr>
            <p:ph type="pic" idx="23"/>
          </p:nvPr>
        </p:nvSpPr>
        <p:spPr>
          <a:xfrm>
            <a:off x="-321934" y="1080867"/>
            <a:ext cx="7686496" cy="7807542"/>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07"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2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4" name="Image"/>
          <p:cNvSpPr/>
          <p:nvPr>
            <p:ph type="pic" idx="21"/>
          </p:nvPr>
        </p:nvSpPr>
        <p:spPr>
          <a:xfrm>
            <a:off x="5556601" y="1079500"/>
            <a:ext cx="7701342" cy="77851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15" name="Image"/>
          <p:cNvSpPr/>
          <p:nvPr>
            <p:ph type="pic" idx="22"/>
          </p:nvPr>
        </p:nvSpPr>
        <p:spPr>
          <a:xfrm>
            <a:off x="299347" y="1003300"/>
            <a:ext cx="7793714" cy="78994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16" name="Slide Number"/>
          <p:cNvSpPr txBox="1"/>
          <p:nvPr>
            <p:ph type="sldNum" sz="quarter" idx="2"/>
          </p:nvPr>
        </p:nvSpPr>
        <p:spPr>
          <a:xfrm>
            <a:off x="6335522"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3" name="— Johnny Appleseed"/>
          <p:cNvSpPr txBox="1"/>
          <p:nvPr>
            <p:ph type="body" sz="quarter" idx="21"/>
          </p:nvPr>
        </p:nvSpPr>
        <p:spPr>
          <a:xfrm>
            <a:off x="673100" y="6483350"/>
            <a:ext cx="11658600" cy="558800"/>
          </a:xfrm>
          <a:prstGeom prst="rect">
            <a:avLst/>
          </a:prstGeom>
        </p:spPr>
        <p:txBody>
          <a:bodyPr anchor="ctr">
            <a:spAutoFit/>
          </a:bodyPr>
          <a:lstStyle>
            <a:lvl1pPr marL="0" indent="0" algn="ctr">
              <a:spcBef>
                <a:spcPts val="0"/>
              </a:spcBef>
              <a:buClrTx/>
              <a:buSzTx/>
              <a:buNone/>
              <a:defRPr i="1" spc="52" sz="2600">
                <a:solidFill>
                  <a:schemeClr val="accent5">
                    <a:satOff val="-10854"/>
                    <a:lumOff val="-10463"/>
                  </a:schemeClr>
                </a:solidFill>
              </a:defRPr>
            </a:lvl1pPr>
          </a:lstStyle>
          <a:p>
            <a:pPr/>
            <a:r>
              <a:t>— Johnny Appleseed</a:t>
            </a:r>
          </a:p>
        </p:txBody>
      </p:sp>
      <p:sp>
        <p:nvSpPr>
          <p:cNvPr id="124" name="Type a quote here."/>
          <p:cNvSpPr txBox="1"/>
          <p:nvPr>
            <p:ph type="body" sz="quarter" idx="22"/>
          </p:nvPr>
        </p:nvSpPr>
        <p:spPr>
          <a:xfrm>
            <a:off x="673100" y="5317839"/>
            <a:ext cx="11658600" cy="1057561"/>
          </a:xfrm>
          <a:prstGeom prst="rect">
            <a:avLst/>
          </a:prstGeom>
        </p:spPr>
        <p:txBody>
          <a:bodyPr anchor="b">
            <a:spAutoFit/>
          </a:bodyPr>
          <a:lstStyle>
            <a:lvl1pPr marL="0" indent="0" algn="ctr">
              <a:spcBef>
                <a:spcPts val="0"/>
              </a:spcBef>
              <a:buClrTx/>
              <a:buSzTx/>
              <a:buNone/>
              <a:defRPr cap="all" spc="464" sz="5800">
                <a:latin typeface="+mn-lt"/>
                <a:ea typeface="+mn-ea"/>
                <a:cs typeface="+mn-cs"/>
                <a:sym typeface="Futura"/>
              </a:defRPr>
            </a:lvl1pPr>
          </a:lstStyle>
          <a:p>
            <a:pPr defTabSz="914400"/>
            <a:r>
              <a:t>Type a quote here.</a:t>
            </a:r>
          </a:p>
        </p:txBody>
      </p:sp>
      <p:sp>
        <p:nvSpPr>
          <p:cNvPr id="125" name="”"/>
          <p:cNvSpPr txBox="1"/>
          <p:nvPr>
            <p:ph type="body" sz="quarter" idx="23"/>
          </p:nvPr>
        </p:nvSpPr>
        <p:spPr>
          <a:xfrm>
            <a:off x="6113659" y="7061200"/>
            <a:ext cx="779541" cy="1409700"/>
          </a:xfrm>
          <a:prstGeom prst="rect">
            <a:avLst/>
          </a:prstGeom>
        </p:spPr>
        <p:txBody>
          <a:bodyPr wrap="none">
            <a:spAutoFit/>
          </a:bodyPr>
          <a:lstStyle>
            <a:lvl1pPr marL="0" indent="0" algn="ctr" defTabSz="647700">
              <a:spcBef>
                <a:spcPts val="0"/>
              </a:spcBef>
              <a:buClrTx/>
              <a:buSzTx/>
              <a:buNone/>
              <a:defRPr spc="180" sz="9000">
                <a:latin typeface="Baskerville SemiBold"/>
                <a:ea typeface="Baskerville SemiBold"/>
                <a:cs typeface="Baskerville SemiBold"/>
                <a:sym typeface="Baskerville SemiBold"/>
              </a:defRPr>
            </a:lvl1pPr>
          </a:lstStyle>
          <a:p>
            <a:pPr/>
            <a:r>
              <a:t>”</a:t>
            </a:r>
          </a:p>
        </p:txBody>
      </p:sp>
      <p:sp>
        <p:nvSpPr>
          <p:cNvPr id="126" name="“"/>
          <p:cNvSpPr txBox="1"/>
          <p:nvPr>
            <p:ph type="body" sz="quarter" idx="24"/>
          </p:nvPr>
        </p:nvSpPr>
        <p:spPr>
          <a:xfrm>
            <a:off x="6113659" y="2565400"/>
            <a:ext cx="779541" cy="1409700"/>
          </a:xfrm>
          <a:prstGeom prst="rect">
            <a:avLst/>
          </a:prstGeom>
        </p:spPr>
        <p:txBody>
          <a:bodyPr wrap="none">
            <a:spAutoFit/>
          </a:bodyPr>
          <a:lstStyle>
            <a:lvl1pPr marL="0" indent="0" algn="ctr" defTabSz="647700">
              <a:spcBef>
                <a:spcPts val="0"/>
              </a:spcBef>
              <a:buClrTx/>
              <a:buSzTx/>
              <a:buNone/>
              <a:defRPr spc="180" sz="9000">
                <a:latin typeface="Baskerville SemiBold"/>
                <a:ea typeface="Baskerville SemiBold"/>
                <a:cs typeface="Baskerville SemiBold"/>
                <a:sym typeface="Baskerville SemiBold"/>
              </a:defRPr>
            </a:lvl1pPr>
          </a:lstStyle>
          <a:p>
            <a:pPr/>
            <a:r>
              <a:t>“</a:t>
            </a:r>
          </a:p>
        </p:txBody>
      </p:sp>
      <p:sp>
        <p:nvSpPr>
          <p:cNvPr id="127"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0" y="0"/>
            <a:ext cx="15312005" cy="9956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9"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Image"/>
          <p:cNvSpPr/>
          <p:nvPr>
            <p:ph type="pic" idx="21"/>
          </p:nvPr>
        </p:nvSpPr>
        <p:spPr>
          <a:xfrm>
            <a:off x="533400" y="3492500"/>
            <a:ext cx="11938000" cy="7762817"/>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21" name="Title Text"/>
          <p:cNvSpPr txBox="1"/>
          <p:nvPr>
            <p:ph type="title"/>
          </p:nvPr>
        </p:nvSpPr>
        <p:spPr>
          <a:xfrm>
            <a:off x="673100" y="1168400"/>
            <a:ext cx="11658600" cy="1333500"/>
          </a:xfrm>
          <a:prstGeom prst="rect">
            <a:avLst/>
          </a:prstGeom>
        </p:spPr>
        <p:txBody>
          <a:bodyPr/>
          <a:lstStyle>
            <a:lvl1pPr>
              <a:lnSpc>
                <a:spcPct val="80000"/>
              </a:lnSpc>
              <a:defRPr spc="148" sz="7400">
                <a:solidFill>
                  <a:srgbClr val="FFFFFF"/>
                </a:solidFill>
              </a:defRPr>
            </a:lvl1pPr>
          </a:lstStyle>
          <a:p>
            <a:pPr/>
            <a:r>
              <a:t>Title Text</a:t>
            </a:r>
          </a:p>
        </p:txBody>
      </p:sp>
      <p:sp>
        <p:nvSpPr>
          <p:cNvPr id="22" name="Body Level One…"/>
          <p:cNvSpPr txBox="1"/>
          <p:nvPr>
            <p:ph type="body" sz="quarter" idx="1"/>
          </p:nvPr>
        </p:nvSpPr>
        <p:spPr>
          <a:xfrm>
            <a:off x="673100" y="508000"/>
            <a:ext cx="11658600" cy="673100"/>
          </a:xfrm>
          <a:prstGeom prst="rect">
            <a:avLst/>
          </a:prstGeom>
        </p:spPr>
        <p:txBody>
          <a:bodyPr/>
          <a:lstStyle>
            <a:lvl1pPr marL="0" indent="0" algn="ctr">
              <a:spcBef>
                <a:spcPts val="0"/>
              </a:spcBef>
              <a:buClrTx/>
              <a:buSzTx/>
              <a:buNone/>
              <a:defRPr cap="all" spc="79" sz="4000">
                <a:solidFill>
                  <a:srgbClr val="FFFFFF"/>
                </a:solidFill>
                <a:latin typeface="+mn-lt"/>
                <a:ea typeface="+mn-ea"/>
                <a:cs typeface="+mn-cs"/>
                <a:sym typeface="Futura"/>
              </a:defRPr>
            </a:lvl1pPr>
            <a:lvl2pPr marL="0" indent="0" algn="ctr">
              <a:spcBef>
                <a:spcPts val="0"/>
              </a:spcBef>
              <a:buClrTx/>
              <a:buSzTx/>
              <a:buNone/>
              <a:defRPr cap="all" spc="79" sz="4000">
                <a:solidFill>
                  <a:srgbClr val="FFFFFF"/>
                </a:solidFill>
                <a:latin typeface="+mn-lt"/>
                <a:ea typeface="+mn-ea"/>
                <a:cs typeface="+mn-cs"/>
                <a:sym typeface="Futura"/>
              </a:defRPr>
            </a:lvl2pPr>
            <a:lvl3pPr marL="0" indent="0" algn="ctr">
              <a:spcBef>
                <a:spcPts val="0"/>
              </a:spcBef>
              <a:buClrTx/>
              <a:buSzTx/>
              <a:buNone/>
              <a:defRPr cap="all" spc="79" sz="4000">
                <a:solidFill>
                  <a:srgbClr val="FFFFFF"/>
                </a:solidFill>
                <a:latin typeface="+mn-lt"/>
                <a:ea typeface="+mn-ea"/>
                <a:cs typeface="+mn-cs"/>
                <a:sym typeface="Futura"/>
              </a:defRPr>
            </a:lvl3pPr>
            <a:lvl4pPr marL="0" indent="0" algn="ctr">
              <a:spcBef>
                <a:spcPts val="0"/>
              </a:spcBef>
              <a:buClrTx/>
              <a:buSzTx/>
              <a:buNone/>
              <a:defRPr cap="all" spc="79" sz="4000">
                <a:solidFill>
                  <a:srgbClr val="FFFFFF"/>
                </a:solidFill>
                <a:latin typeface="+mn-lt"/>
                <a:ea typeface="+mn-ea"/>
                <a:cs typeface="+mn-cs"/>
                <a:sym typeface="Futura"/>
              </a:defRPr>
            </a:lvl4pPr>
            <a:lvl5pPr marL="0" indent="0" algn="ctr">
              <a:spcBef>
                <a:spcPts val="0"/>
              </a:spcBef>
              <a:buClrTx/>
              <a:buSzTx/>
              <a:buNone/>
              <a:defRPr cap="all" spc="79" sz="4000">
                <a:solidFill>
                  <a:srgbClr val="FFFFFF"/>
                </a:solidFill>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 name="Image"/>
          <p:cNvSpPr/>
          <p:nvPr>
            <p:ph type="pic" idx="21"/>
          </p:nvPr>
        </p:nvSpPr>
        <p:spPr>
          <a:xfrm>
            <a:off x="876300" y="2304347"/>
            <a:ext cx="11239500" cy="730861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31" name="Title Text"/>
          <p:cNvSpPr txBox="1"/>
          <p:nvPr>
            <p:ph type="title"/>
          </p:nvPr>
        </p:nvSpPr>
        <p:spPr>
          <a:prstGeom prst="rect">
            <a:avLst/>
          </a:prstGeom>
        </p:spPr>
        <p:txBody>
          <a:bodyPr/>
          <a:lstStyle/>
          <a:p>
            <a:pPr/>
            <a:r>
              <a:t>Title Text</a:t>
            </a:r>
          </a:p>
        </p:txBody>
      </p:sp>
      <p:sp>
        <p:nvSpPr>
          <p:cNvPr id="32" name="Body Level One…"/>
          <p:cNvSpPr txBox="1"/>
          <p:nvPr>
            <p:ph type="body" sz="quarter" idx="1"/>
          </p:nvPr>
        </p:nvSpPr>
        <p:spPr>
          <a:xfrm>
            <a:off x="673100" y="1320800"/>
            <a:ext cx="11658600" cy="495300"/>
          </a:xfrm>
          <a:prstGeom prst="rect">
            <a:avLst/>
          </a:prstGeom>
        </p:spPr>
        <p:txBody>
          <a:bodyPr/>
          <a:lstStyle>
            <a:lvl1pPr marL="0" indent="0" algn="ctr">
              <a:spcBef>
                <a:spcPts val="0"/>
              </a:spcBef>
              <a:buSzTx/>
              <a:buNone/>
              <a:defRPr cap="all" spc="234" sz="2600">
                <a:latin typeface="+mn-lt"/>
                <a:ea typeface="+mn-ea"/>
                <a:cs typeface="+mn-cs"/>
                <a:sym typeface="Futura"/>
              </a:defRPr>
            </a:lvl1pPr>
            <a:lvl2pPr marL="0" indent="0" algn="ctr">
              <a:spcBef>
                <a:spcPts val="0"/>
              </a:spcBef>
              <a:buSzTx/>
              <a:buNone/>
              <a:defRPr cap="all" spc="234" sz="2600">
                <a:latin typeface="+mn-lt"/>
                <a:ea typeface="+mn-ea"/>
                <a:cs typeface="+mn-cs"/>
                <a:sym typeface="Futura"/>
              </a:defRPr>
            </a:lvl2pPr>
            <a:lvl3pPr marL="0" indent="0" algn="ctr">
              <a:spcBef>
                <a:spcPts val="0"/>
              </a:spcBef>
              <a:buSzTx/>
              <a:buNone/>
              <a:defRPr cap="all" spc="234" sz="2600">
                <a:latin typeface="+mn-lt"/>
                <a:ea typeface="+mn-ea"/>
                <a:cs typeface="+mn-cs"/>
                <a:sym typeface="Futura"/>
              </a:defRPr>
            </a:lvl3pPr>
            <a:lvl4pPr marL="0" indent="0" algn="ctr">
              <a:spcBef>
                <a:spcPts val="0"/>
              </a:spcBef>
              <a:buSzTx/>
              <a:buNone/>
              <a:defRPr cap="all" spc="234" sz="2600">
                <a:latin typeface="+mn-lt"/>
                <a:ea typeface="+mn-ea"/>
                <a:cs typeface="+mn-cs"/>
                <a:sym typeface="Futura"/>
              </a:defRPr>
            </a:lvl4pPr>
            <a:lvl5pPr marL="0" indent="0" algn="ctr">
              <a:spcBef>
                <a:spcPts val="0"/>
              </a:spcBef>
              <a:buSzTx/>
              <a:buNone/>
              <a:defRPr cap="all" spc="234" sz="2600">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 name="Title Text"/>
          <p:cNvSpPr txBox="1"/>
          <p:nvPr>
            <p:ph type="title"/>
          </p:nvPr>
        </p:nvSpPr>
        <p:spPr>
          <a:xfrm>
            <a:off x="673100" y="3086100"/>
            <a:ext cx="11658600" cy="3568700"/>
          </a:xfrm>
          <a:prstGeom prst="rect">
            <a:avLst/>
          </a:prstGeom>
        </p:spPr>
        <p:txBody>
          <a:bodyPr anchor="ctr"/>
          <a:lstStyle>
            <a:lvl1pPr>
              <a:defRPr spc="208" sz="10400">
                <a:solidFill>
                  <a:srgbClr val="FFFFFF"/>
                </a:solidFill>
              </a:defRPr>
            </a:lvl1pPr>
          </a:lstStyle>
          <a:p>
            <a:pPr/>
            <a:r>
              <a:t>Title Text</a:t>
            </a:r>
          </a:p>
        </p:txBody>
      </p:sp>
      <p:sp>
        <p:nvSpPr>
          <p:cNvPr id="41"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8" name="Title Text"/>
          <p:cNvSpPr txBox="1"/>
          <p:nvPr>
            <p:ph type="title"/>
          </p:nvPr>
        </p:nvSpPr>
        <p:spPr>
          <a:xfrm>
            <a:off x="673100" y="3086100"/>
            <a:ext cx="11658600" cy="3568700"/>
          </a:xfrm>
          <a:prstGeom prst="rect">
            <a:avLst/>
          </a:prstGeom>
        </p:spPr>
        <p:txBody>
          <a:bodyPr anchor="ctr"/>
          <a:lstStyle>
            <a:lvl1pPr>
              <a:defRPr spc="208" sz="10400"/>
            </a:lvl1p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6" name="Image"/>
          <p:cNvSpPr/>
          <p:nvPr>
            <p:ph type="pic" idx="21"/>
          </p:nvPr>
        </p:nvSpPr>
        <p:spPr>
          <a:xfrm>
            <a:off x="3630632" y="977900"/>
            <a:ext cx="10604501" cy="7881475"/>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57" name="Title Text"/>
          <p:cNvSpPr txBox="1"/>
          <p:nvPr>
            <p:ph type="title"/>
          </p:nvPr>
        </p:nvSpPr>
        <p:spPr>
          <a:xfrm>
            <a:off x="673100" y="4191000"/>
            <a:ext cx="4889500" cy="3581400"/>
          </a:xfrm>
          <a:prstGeom prst="rect">
            <a:avLst/>
          </a:prstGeom>
        </p:spPr>
        <p:txBody>
          <a:bodyPr/>
          <a:lstStyle>
            <a:lvl1pPr algn="l">
              <a:lnSpc>
                <a:spcPct val="80000"/>
              </a:lnSpc>
              <a:defRPr spc="148" sz="7400"/>
            </a:lvl1pPr>
          </a:lstStyle>
          <a:p>
            <a:pPr/>
            <a:r>
              <a:t>Title Text</a:t>
            </a:r>
          </a:p>
        </p:txBody>
      </p:sp>
      <p:sp>
        <p:nvSpPr>
          <p:cNvPr id="58" name="Body Level One…"/>
          <p:cNvSpPr txBox="1"/>
          <p:nvPr>
            <p:ph type="body" sz="quarter" idx="1"/>
          </p:nvPr>
        </p:nvSpPr>
        <p:spPr>
          <a:xfrm>
            <a:off x="673100" y="2844800"/>
            <a:ext cx="4889500" cy="1358900"/>
          </a:xfrm>
          <a:prstGeom prst="rect">
            <a:avLst/>
          </a:prstGeom>
        </p:spPr>
        <p:txBody>
          <a:bodyPr anchor="b"/>
          <a:lstStyle>
            <a:lvl1pPr marL="0" indent="0">
              <a:spcBef>
                <a:spcPts val="0"/>
              </a:spcBef>
              <a:buClrTx/>
              <a:buSzTx/>
              <a:buNone/>
              <a:defRPr cap="all" spc="79" sz="4000">
                <a:latin typeface="+mn-lt"/>
                <a:ea typeface="+mn-ea"/>
                <a:cs typeface="+mn-cs"/>
                <a:sym typeface="Futura"/>
              </a:defRPr>
            </a:lvl1pPr>
            <a:lvl2pPr marL="0" indent="0">
              <a:spcBef>
                <a:spcPts val="0"/>
              </a:spcBef>
              <a:buClrTx/>
              <a:buSzTx/>
              <a:buNone/>
              <a:defRPr cap="all" spc="79" sz="4000">
                <a:latin typeface="+mn-lt"/>
                <a:ea typeface="+mn-ea"/>
                <a:cs typeface="+mn-cs"/>
                <a:sym typeface="Futura"/>
              </a:defRPr>
            </a:lvl2pPr>
            <a:lvl3pPr marL="0" indent="0">
              <a:spcBef>
                <a:spcPts val="0"/>
              </a:spcBef>
              <a:buClrTx/>
              <a:buSzTx/>
              <a:buNone/>
              <a:defRPr cap="all" spc="79" sz="4000">
                <a:latin typeface="+mn-lt"/>
                <a:ea typeface="+mn-ea"/>
                <a:cs typeface="+mn-cs"/>
                <a:sym typeface="Futura"/>
              </a:defRPr>
            </a:lvl3pPr>
            <a:lvl4pPr marL="0" indent="0">
              <a:spcBef>
                <a:spcPts val="0"/>
              </a:spcBef>
              <a:buClrTx/>
              <a:buSzTx/>
              <a:buNone/>
              <a:defRPr cap="all" spc="79" sz="4000">
                <a:latin typeface="+mn-lt"/>
                <a:ea typeface="+mn-ea"/>
                <a:cs typeface="+mn-cs"/>
                <a:sym typeface="Futura"/>
              </a:defRPr>
            </a:lvl4pPr>
            <a:lvl5pPr marL="0" indent="0">
              <a:spcBef>
                <a:spcPts val="0"/>
              </a:spcBef>
              <a:buClrTx/>
              <a:buSzTx/>
              <a:buNone/>
              <a:defRPr cap="all" spc="79" sz="4000">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66" name="donec quis nunc"/>
          <p:cNvSpPr txBox="1"/>
          <p:nvPr>
            <p:ph type="body" sz="quarter" idx="21"/>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latin typeface="+mn-lt"/>
                <a:ea typeface="+mn-ea"/>
                <a:cs typeface="+mn-cs"/>
                <a:sym typeface="Futura"/>
              </a:defRPr>
            </a:lvl1pPr>
          </a:lstStyle>
          <a:p>
            <a:pPr/>
            <a:r>
              <a:t>donec quis nunc</a:t>
            </a:r>
          </a:p>
        </p:txBody>
      </p:sp>
      <p:sp>
        <p:nvSpPr>
          <p:cNvPr id="67" name="Title Text"/>
          <p:cNvSpPr txBox="1"/>
          <p:nvPr>
            <p:ph type="title"/>
          </p:nvPr>
        </p:nvSpPr>
        <p:spPr>
          <a:prstGeom prst="rect">
            <a:avLst/>
          </a:prstGeom>
        </p:spPr>
        <p:txBody>
          <a:bodyPr/>
          <a:lstStyle/>
          <a:p>
            <a:pPr/>
            <a:r>
              <a:t>Title Text</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5" name="donec quis nunc"/>
          <p:cNvSpPr txBox="1"/>
          <p:nvPr>
            <p:ph type="body" sz="quarter" idx="21"/>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latin typeface="+mn-lt"/>
                <a:ea typeface="+mn-ea"/>
                <a:cs typeface="+mn-cs"/>
                <a:sym typeface="Futura"/>
              </a:defRPr>
            </a:lvl1pPr>
          </a:lstStyle>
          <a:p>
            <a:pPr/>
            <a:r>
              <a:t>donec quis nunc</a:t>
            </a:r>
          </a:p>
        </p:txBody>
      </p:sp>
      <p:sp>
        <p:nvSpPr>
          <p:cNvPr id="76" name="Title Text"/>
          <p:cNvSpPr txBox="1"/>
          <p:nvPr>
            <p:ph type="title"/>
          </p:nvPr>
        </p:nvSpPr>
        <p:spPr>
          <a:prstGeom prst="rect">
            <a:avLst/>
          </a:prstGeom>
        </p:spPr>
        <p:txBody>
          <a:bodyPr/>
          <a:lstStyle/>
          <a:p>
            <a:pPr/>
            <a:r>
              <a:t>Title Text</a:t>
            </a:r>
          </a:p>
        </p:txBody>
      </p:sp>
      <p:sp>
        <p:nvSpPr>
          <p:cNvPr id="7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8"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5" name="Image"/>
          <p:cNvSpPr/>
          <p:nvPr>
            <p:ph type="pic" idx="21"/>
          </p:nvPr>
        </p:nvSpPr>
        <p:spPr>
          <a:xfrm>
            <a:off x="4701080" y="2297102"/>
            <a:ext cx="8877139" cy="6597667"/>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86" name="donec quis nunc"/>
          <p:cNvSpPr txBox="1"/>
          <p:nvPr>
            <p:ph type="body" sz="quarter" idx="22"/>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latin typeface="+mn-lt"/>
                <a:ea typeface="+mn-ea"/>
                <a:cs typeface="+mn-cs"/>
                <a:sym typeface="Futura"/>
              </a:defRPr>
            </a:lvl1pPr>
          </a:lstStyle>
          <a:p>
            <a:pPr/>
            <a:r>
              <a:t>donec quis nunc</a:t>
            </a:r>
          </a:p>
        </p:txBody>
      </p:sp>
      <p:sp>
        <p:nvSpPr>
          <p:cNvPr id="87" name="Title Text"/>
          <p:cNvSpPr txBox="1"/>
          <p:nvPr>
            <p:ph type="title"/>
          </p:nvPr>
        </p:nvSpPr>
        <p:spPr>
          <a:prstGeom prst="rect">
            <a:avLst/>
          </a:prstGeom>
        </p:spPr>
        <p:txBody>
          <a:bodyPr/>
          <a:lstStyle/>
          <a:p>
            <a:pPr/>
            <a:r>
              <a:t>Title Text</a:t>
            </a:r>
          </a:p>
        </p:txBody>
      </p:sp>
      <p:sp>
        <p:nvSpPr>
          <p:cNvPr id="88" name="Body Level One…"/>
          <p:cNvSpPr txBox="1"/>
          <p:nvPr>
            <p:ph type="body" sz="half" idx="1"/>
          </p:nvPr>
        </p:nvSpPr>
        <p:spPr>
          <a:xfrm>
            <a:off x="673100" y="2603500"/>
            <a:ext cx="4775200" cy="6019800"/>
          </a:xfrm>
          <a:prstGeom prst="rect">
            <a:avLst/>
          </a:prstGeom>
        </p:spPr>
        <p:txBody>
          <a:bodyPr/>
          <a:lstStyle>
            <a:lvl1pPr>
              <a:spcBef>
                <a:spcPts val="2800"/>
              </a:spcBef>
              <a:defRPr spc="48" sz="2400"/>
            </a:lvl1pPr>
            <a:lvl2pPr>
              <a:spcBef>
                <a:spcPts val="2800"/>
              </a:spcBef>
              <a:defRPr spc="48" sz="2400"/>
            </a:lvl2pPr>
            <a:lvl3pPr>
              <a:spcBef>
                <a:spcPts val="2800"/>
              </a:spcBef>
              <a:defRPr spc="48" sz="2400"/>
            </a:lvl3pPr>
            <a:lvl4pPr>
              <a:spcBef>
                <a:spcPts val="2800"/>
              </a:spcBef>
              <a:defRPr spc="48" sz="2400"/>
            </a:lvl4pPr>
            <a:lvl5pPr>
              <a:spcBef>
                <a:spcPts val="2800"/>
              </a:spcBef>
              <a:defRPr spc="48" sz="2400"/>
            </a:lvl5pPr>
          </a:lstStyle>
          <a:p>
            <a:pPr/>
            <a:r>
              <a:t>Body Level One</a:t>
            </a:r>
          </a:p>
          <a:p>
            <a:pPr lvl="1"/>
            <a:r>
              <a:t>Body Level Two</a:t>
            </a:r>
          </a:p>
          <a:p>
            <a:pPr lvl="2"/>
            <a:r>
              <a:t>Body Level Three</a:t>
            </a:r>
          </a:p>
          <a:p>
            <a:pPr lvl="3"/>
            <a:r>
              <a:t>Body Level Four</a:t>
            </a:r>
          </a:p>
          <a:p>
            <a:pPr lvl="4"/>
            <a:r>
              <a:t>Body Level Five</a:t>
            </a:r>
          </a:p>
        </p:txBody>
      </p:sp>
      <p:sp>
        <p:nvSpPr>
          <p:cNvPr id="89"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673100" y="584200"/>
            <a:ext cx="11658600" cy="749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3" name="Body Level One…"/>
          <p:cNvSpPr txBox="1"/>
          <p:nvPr>
            <p:ph type="body" idx="1"/>
          </p:nvPr>
        </p:nvSpPr>
        <p:spPr>
          <a:xfrm>
            <a:off x="673100" y="2387600"/>
            <a:ext cx="11658600" cy="6451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38817" y="9234278"/>
            <a:ext cx="327168" cy="337605"/>
          </a:xfrm>
          <a:prstGeom prst="rect">
            <a:avLst/>
          </a:prstGeom>
          <a:ln w="12700">
            <a:miter lim="400000"/>
          </a:ln>
        </p:spPr>
        <p:txBody>
          <a:bodyPr wrap="none" lIns="50800" tIns="50800" rIns="50800" bIns="50800" anchor="ctr">
            <a:spAutoFit/>
          </a:bodyPr>
          <a:lstStyle>
            <a:lvl1pPr>
              <a:defRPr cap="all" spc="28" sz="1400">
                <a:solidFill>
                  <a:srgbClr val="9A958E"/>
                </a:solidFill>
                <a:latin typeface="+mn-lt"/>
                <a:ea typeface="+mn-ea"/>
                <a:cs typeface="+mn-cs"/>
                <a:sym typeface="Futura"/>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0" baseline="0" cap="all" i="0" spc="79" strike="noStrike" sz="4000" u="none">
          <a:solidFill>
            <a:srgbClr val="5B5854"/>
          </a:solidFill>
          <a:uFillTx/>
          <a:latin typeface="+mn-lt"/>
          <a:ea typeface="+mn-ea"/>
          <a:cs typeface="+mn-cs"/>
          <a:sym typeface="Futura"/>
        </a:defRPr>
      </a:lvl1pPr>
      <a:lvl2pPr marL="0" marR="0" indent="342900" algn="ctr" defTabSz="457200" rtl="0" latinLnBrk="0">
        <a:lnSpc>
          <a:spcPct val="100000"/>
        </a:lnSpc>
        <a:spcBef>
          <a:spcPts val="0"/>
        </a:spcBef>
        <a:spcAft>
          <a:spcPts val="0"/>
        </a:spcAft>
        <a:buClrTx/>
        <a:buSzTx/>
        <a:buFontTx/>
        <a:buNone/>
        <a:tabLst/>
        <a:defRPr b="0" baseline="0" cap="all" i="0" spc="79" strike="noStrike" sz="4000" u="none">
          <a:solidFill>
            <a:srgbClr val="5B5854"/>
          </a:solidFill>
          <a:uFillTx/>
          <a:latin typeface="+mn-lt"/>
          <a:ea typeface="+mn-ea"/>
          <a:cs typeface="+mn-cs"/>
          <a:sym typeface="Futura"/>
        </a:defRPr>
      </a:lvl2pPr>
      <a:lvl3pPr marL="0" marR="0" indent="685800" algn="ctr" defTabSz="457200" rtl="0" latinLnBrk="0">
        <a:lnSpc>
          <a:spcPct val="100000"/>
        </a:lnSpc>
        <a:spcBef>
          <a:spcPts val="0"/>
        </a:spcBef>
        <a:spcAft>
          <a:spcPts val="0"/>
        </a:spcAft>
        <a:buClrTx/>
        <a:buSzTx/>
        <a:buFontTx/>
        <a:buNone/>
        <a:tabLst/>
        <a:defRPr b="0" baseline="0" cap="all" i="0" spc="79" strike="noStrike" sz="4000" u="none">
          <a:solidFill>
            <a:srgbClr val="5B5854"/>
          </a:solidFill>
          <a:uFillTx/>
          <a:latin typeface="+mn-lt"/>
          <a:ea typeface="+mn-ea"/>
          <a:cs typeface="+mn-cs"/>
          <a:sym typeface="Futura"/>
        </a:defRPr>
      </a:lvl3pPr>
      <a:lvl4pPr marL="0" marR="0" indent="1028700" algn="ctr" defTabSz="457200" rtl="0" latinLnBrk="0">
        <a:lnSpc>
          <a:spcPct val="100000"/>
        </a:lnSpc>
        <a:spcBef>
          <a:spcPts val="0"/>
        </a:spcBef>
        <a:spcAft>
          <a:spcPts val="0"/>
        </a:spcAft>
        <a:buClrTx/>
        <a:buSzTx/>
        <a:buFontTx/>
        <a:buNone/>
        <a:tabLst/>
        <a:defRPr b="0" baseline="0" cap="all" i="0" spc="79" strike="noStrike" sz="4000" u="none">
          <a:solidFill>
            <a:srgbClr val="5B5854"/>
          </a:solidFill>
          <a:uFillTx/>
          <a:latin typeface="+mn-lt"/>
          <a:ea typeface="+mn-ea"/>
          <a:cs typeface="+mn-cs"/>
          <a:sym typeface="Futura"/>
        </a:defRPr>
      </a:lvl4pPr>
      <a:lvl5pPr marL="0" marR="0" indent="1371600" algn="ctr" defTabSz="457200" rtl="0" latinLnBrk="0">
        <a:lnSpc>
          <a:spcPct val="100000"/>
        </a:lnSpc>
        <a:spcBef>
          <a:spcPts val="0"/>
        </a:spcBef>
        <a:spcAft>
          <a:spcPts val="0"/>
        </a:spcAft>
        <a:buClrTx/>
        <a:buSzTx/>
        <a:buFontTx/>
        <a:buNone/>
        <a:tabLst/>
        <a:defRPr b="0" baseline="0" cap="all" i="0" spc="79" strike="noStrike" sz="4000" u="none">
          <a:solidFill>
            <a:srgbClr val="5B5854"/>
          </a:solidFill>
          <a:uFillTx/>
          <a:latin typeface="+mn-lt"/>
          <a:ea typeface="+mn-ea"/>
          <a:cs typeface="+mn-cs"/>
          <a:sym typeface="Futura"/>
        </a:defRPr>
      </a:lvl5pPr>
      <a:lvl6pPr marL="0" marR="0" indent="1714500" algn="ctr" defTabSz="457200" rtl="0" latinLnBrk="0">
        <a:lnSpc>
          <a:spcPct val="100000"/>
        </a:lnSpc>
        <a:spcBef>
          <a:spcPts val="0"/>
        </a:spcBef>
        <a:spcAft>
          <a:spcPts val="0"/>
        </a:spcAft>
        <a:buClrTx/>
        <a:buSzTx/>
        <a:buFontTx/>
        <a:buNone/>
        <a:tabLst/>
        <a:defRPr b="0" baseline="0" cap="all" i="0" spc="79" strike="noStrike" sz="4000" u="none">
          <a:solidFill>
            <a:srgbClr val="5B5854"/>
          </a:solidFill>
          <a:uFillTx/>
          <a:latin typeface="+mn-lt"/>
          <a:ea typeface="+mn-ea"/>
          <a:cs typeface="+mn-cs"/>
          <a:sym typeface="Futura"/>
        </a:defRPr>
      </a:lvl6pPr>
      <a:lvl7pPr marL="0" marR="0" indent="2057400" algn="ctr" defTabSz="457200" rtl="0" latinLnBrk="0">
        <a:lnSpc>
          <a:spcPct val="100000"/>
        </a:lnSpc>
        <a:spcBef>
          <a:spcPts val="0"/>
        </a:spcBef>
        <a:spcAft>
          <a:spcPts val="0"/>
        </a:spcAft>
        <a:buClrTx/>
        <a:buSzTx/>
        <a:buFontTx/>
        <a:buNone/>
        <a:tabLst/>
        <a:defRPr b="0" baseline="0" cap="all" i="0" spc="79" strike="noStrike" sz="4000" u="none">
          <a:solidFill>
            <a:srgbClr val="5B5854"/>
          </a:solidFill>
          <a:uFillTx/>
          <a:latin typeface="+mn-lt"/>
          <a:ea typeface="+mn-ea"/>
          <a:cs typeface="+mn-cs"/>
          <a:sym typeface="Futura"/>
        </a:defRPr>
      </a:lvl7pPr>
      <a:lvl8pPr marL="0" marR="0" indent="2400300" algn="ctr" defTabSz="457200" rtl="0" latinLnBrk="0">
        <a:lnSpc>
          <a:spcPct val="100000"/>
        </a:lnSpc>
        <a:spcBef>
          <a:spcPts val="0"/>
        </a:spcBef>
        <a:spcAft>
          <a:spcPts val="0"/>
        </a:spcAft>
        <a:buClrTx/>
        <a:buSzTx/>
        <a:buFontTx/>
        <a:buNone/>
        <a:tabLst/>
        <a:defRPr b="0" baseline="0" cap="all" i="0" spc="79" strike="noStrike" sz="4000" u="none">
          <a:solidFill>
            <a:srgbClr val="5B5854"/>
          </a:solidFill>
          <a:uFillTx/>
          <a:latin typeface="+mn-lt"/>
          <a:ea typeface="+mn-ea"/>
          <a:cs typeface="+mn-cs"/>
          <a:sym typeface="Futura"/>
        </a:defRPr>
      </a:lvl8pPr>
      <a:lvl9pPr marL="0" marR="0" indent="2743200" algn="ctr" defTabSz="457200" rtl="0" latinLnBrk="0">
        <a:lnSpc>
          <a:spcPct val="100000"/>
        </a:lnSpc>
        <a:spcBef>
          <a:spcPts val="0"/>
        </a:spcBef>
        <a:spcAft>
          <a:spcPts val="0"/>
        </a:spcAft>
        <a:buClrTx/>
        <a:buSzTx/>
        <a:buFontTx/>
        <a:buNone/>
        <a:tabLst/>
        <a:defRPr b="0" baseline="0" cap="all" i="0" spc="79" strike="noStrike" sz="4000" u="none">
          <a:solidFill>
            <a:srgbClr val="5B5854"/>
          </a:solidFill>
          <a:uFillTx/>
          <a:latin typeface="+mn-lt"/>
          <a:ea typeface="+mn-ea"/>
          <a:cs typeface="+mn-cs"/>
          <a:sym typeface="Futura"/>
        </a:defRPr>
      </a:lvl9pPr>
    </p:titleStyle>
    <p:bodyStyle>
      <a:lvl1pPr marL="381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solidFill>
            <a:srgbClr val="5B5854"/>
          </a:solidFill>
          <a:uFillTx/>
          <a:latin typeface="Avenir Medium"/>
          <a:ea typeface="Avenir Medium"/>
          <a:cs typeface="Avenir Medium"/>
          <a:sym typeface="Avenir Medium"/>
        </a:defRPr>
      </a:lvl1pPr>
      <a:lvl2pPr marL="762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solidFill>
            <a:srgbClr val="5B5854"/>
          </a:solidFill>
          <a:uFillTx/>
          <a:latin typeface="Avenir Medium"/>
          <a:ea typeface="Avenir Medium"/>
          <a:cs typeface="Avenir Medium"/>
          <a:sym typeface="Avenir Medium"/>
        </a:defRPr>
      </a:lvl2pPr>
      <a:lvl3pPr marL="1143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solidFill>
            <a:srgbClr val="5B5854"/>
          </a:solidFill>
          <a:uFillTx/>
          <a:latin typeface="Avenir Medium"/>
          <a:ea typeface="Avenir Medium"/>
          <a:cs typeface="Avenir Medium"/>
          <a:sym typeface="Avenir Medium"/>
        </a:defRPr>
      </a:lvl3pPr>
      <a:lvl4pPr marL="1524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solidFill>
            <a:srgbClr val="5B5854"/>
          </a:solidFill>
          <a:uFillTx/>
          <a:latin typeface="Avenir Medium"/>
          <a:ea typeface="Avenir Medium"/>
          <a:cs typeface="Avenir Medium"/>
          <a:sym typeface="Avenir Medium"/>
        </a:defRPr>
      </a:lvl4pPr>
      <a:lvl5pPr marL="1905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solidFill>
            <a:srgbClr val="5B5854"/>
          </a:solidFill>
          <a:uFillTx/>
          <a:latin typeface="Avenir Medium"/>
          <a:ea typeface="Avenir Medium"/>
          <a:cs typeface="Avenir Medium"/>
          <a:sym typeface="Avenir Medium"/>
        </a:defRPr>
      </a:lvl5pPr>
      <a:lvl6pPr marL="2286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solidFill>
            <a:srgbClr val="5B5854"/>
          </a:solidFill>
          <a:uFillTx/>
          <a:latin typeface="Avenir Medium"/>
          <a:ea typeface="Avenir Medium"/>
          <a:cs typeface="Avenir Medium"/>
          <a:sym typeface="Avenir Medium"/>
        </a:defRPr>
      </a:lvl6pPr>
      <a:lvl7pPr marL="2667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solidFill>
            <a:srgbClr val="5B5854"/>
          </a:solidFill>
          <a:uFillTx/>
          <a:latin typeface="Avenir Medium"/>
          <a:ea typeface="Avenir Medium"/>
          <a:cs typeface="Avenir Medium"/>
          <a:sym typeface="Avenir Medium"/>
        </a:defRPr>
      </a:lvl7pPr>
      <a:lvl8pPr marL="3048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solidFill>
            <a:srgbClr val="5B5854"/>
          </a:solidFill>
          <a:uFillTx/>
          <a:latin typeface="Avenir Medium"/>
          <a:ea typeface="Avenir Medium"/>
          <a:cs typeface="Avenir Medium"/>
          <a:sym typeface="Avenir Medium"/>
        </a:defRPr>
      </a:lvl8pPr>
      <a:lvl9pPr marL="3429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solidFill>
            <a:srgbClr val="5B5854"/>
          </a:solidFill>
          <a:uFillTx/>
          <a:latin typeface="Avenir Medium"/>
          <a:ea typeface="Avenir Medium"/>
          <a:cs typeface="Avenir Medium"/>
          <a:sym typeface="Avenir Medium"/>
        </a:defRPr>
      </a:lvl9pPr>
    </p:bodyStyle>
    <p:otherStyle>
      <a:lvl1pPr marL="0" marR="0" indent="0" algn="ctr" defTabSz="457200" latinLnBrk="0">
        <a:lnSpc>
          <a:spcPct val="100000"/>
        </a:lnSpc>
        <a:spcBef>
          <a:spcPts val="0"/>
        </a:spcBef>
        <a:spcAft>
          <a:spcPts val="0"/>
        </a:spcAft>
        <a:buClrTx/>
        <a:buSzTx/>
        <a:buFontTx/>
        <a:buNone/>
        <a:tabLst/>
        <a:defRPr b="0" baseline="0" cap="all" i="0" spc="28" strike="noStrike" sz="1400" u="none">
          <a:solidFill>
            <a:schemeClr val="tx1"/>
          </a:solidFill>
          <a:uFillTx/>
          <a:latin typeface="+mn-lt"/>
          <a:ea typeface="+mn-ea"/>
          <a:cs typeface="+mn-cs"/>
          <a:sym typeface="Futura"/>
        </a:defRPr>
      </a:lvl1pPr>
      <a:lvl2pPr marL="0" marR="0" indent="228600" algn="ctr" defTabSz="457200" latinLnBrk="0">
        <a:lnSpc>
          <a:spcPct val="100000"/>
        </a:lnSpc>
        <a:spcBef>
          <a:spcPts val="0"/>
        </a:spcBef>
        <a:spcAft>
          <a:spcPts val="0"/>
        </a:spcAft>
        <a:buClrTx/>
        <a:buSzTx/>
        <a:buFontTx/>
        <a:buNone/>
        <a:tabLst/>
        <a:defRPr b="0" baseline="0" cap="all" i="0" spc="28" strike="noStrike" sz="1400" u="none">
          <a:solidFill>
            <a:schemeClr val="tx1"/>
          </a:solidFill>
          <a:uFillTx/>
          <a:latin typeface="+mn-lt"/>
          <a:ea typeface="+mn-ea"/>
          <a:cs typeface="+mn-cs"/>
          <a:sym typeface="Futura"/>
        </a:defRPr>
      </a:lvl2pPr>
      <a:lvl3pPr marL="0" marR="0" indent="457200" algn="ctr" defTabSz="457200" latinLnBrk="0">
        <a:lnSpc>
          <a:spcPct val="100000"/>
        </a:lnSpc>
        <a:spcBef>
          <a:spcPts val="0"/>
        </a:spcBef>
        <a:spcAft>
          <a:spcPts val="0"/>
        </a:spcAft>
        <a:buClrTx/>
        <a:buSzTx/>
        <a:buFontTx/>
        <a:buNone/>
        <a:tabLst/>
        <a:defRPr b="0" baseline="0" cap="all" i="0" spc="28" strike="noStrike" sz="1400" u="none">
          <a:solidFill>
            <a:schemeClr val="tx1"/>
          </a:solidFill>
          <a:uFillTx/>
          <a:latin typeface="+mn-lt"/>
          <a:ea typeface="+mn-ea"/>
          <a:cs typeface="+mn-cs"/>
          <a:sym typeface="Futura"/>
        </a:defRPr>
      </a:lvl3pPr>
      <a:lvl4pPr marL="0" marR="0" indent="685800" algn="ctr" defTabSz="457200" latinLnBrk="0">
        <a:lnSpc>
          <a:spcPct val="100000"/>
        </a:lnSpc>
        <a:spcBef>
          <a:spcPts val="0"/>
        </a:spcBef>
        <a:spcAft>
          <a:spcPts val="0"/>
        </a:spcAft>
        <a:buClrTx/>
        <a:buSzTx/>
        <a:buFontTx/>
        <a:buNone/>
        <a:tabLst/>
        <a:defRPr b="0" baseline="0" cap="all" i="0" spc="28" strike="noStrike" sz="1400" u="none">
          <a:solidFill>
            <a:schemeClr val="tx1"/>
          </a:solidFill>
          <a:uFillTx/>
          <a:latin typeface="+mn-lt"/>
          <a:ea typeface="+mn-ea"/>
          <a:cs typeface="+mn-cs"/>
          <a:sym typeface="Futura"/>
        </a:defRPr>
      </a:lvl4pPr>
      <a:lvl5pPr marL="0" marR="0" indent="914400" algn="ctr" defTabSz="457200" latinLnBrk="0">
        <a:lnSpc>
          <a:spcPct val="100000"/>
        </a:lnSpc>
        <a:spcBef>
          <a:spcPts val="0"/>
        </a:spcBef>
        <a:spcAft>
          <a:spcPts val="0"/>
        </a:spcAft>
        <a:buClrTx/>
        <a:buSzTx/>
        <a:buFontTx/>
        <a:buNone/>
        <a:tabLst/>
        <a:defRPr b="0" baseline="0" cap="all" i="0" spc="28" strike="noStrike" sz="1400" u="none">
          <a:solidFill>
            <a:schemeClr val="tx1"/>
          </a:solidFill>
          <a:uFillTx/>
          <a:latin typeface="+mn-lt"/>
          <a:ea typeface="+mn-ea"/>
          <a:cs typeface="+mn-cs"/>
          <a:sym typeface="Futura"/>
        </a:defRPr>
      </a:lvl5pPr>
      <a:lvl6pPr marL="0" marR="0" indent="1143000" algn="ctr" defTabSz="457200" latinLnBrk="0">
        <a:lnSpc>
          <a:spcPct val="100000"/>
        </a:lnSpc>
        <a:spcBef>
          <a:spcPts val="0"/>
        </a:spcBef>
        <a:spcAft>
          <a:spcPts val="0"/>
        </a:spcAft>
        <a:buClrTx/>
        <a:buSzTx/>
        <a:buFontTx/>
        <a:buNone/>
        <a:tabLst/>
        <a:defRPr b="0" baseline="0" cap="all" i="0" spc="28" strike="noStrike" sz="1400" u="none">
          <a:solidFill>
            <a:schemeClr val="tx1"/>
          </a:solidFill>
          <a:uFillTx/>
          <a:latin typeface="+mn-lt"/>
          <a:ea typeface="+mn-ea"/>
          <a:cs typeface="+mn-cs"/>
          <a:sym typeface="Futura"/>
        </a:defRPr>
      </a:lvl6pPr>
      <a:lvl7pPr marL="0" marR="0" indent="1371600" algn="ctr" defTabSz="457200" latinLnBrk="0">
        <a:lnSpc>
          <a:spcPct val="100000"/>
        </a:lnSpc>
        <a:spcBef>
          <a:spcPts val="0"/>
        </a:spcBef>
        <a:spcAft>
          <a:spcPts val="0"/>
        </a:spcAft>
        <a:buClrTx/>
        <a:buSzTx/>
        <a:buFontTx/>
        <a:buNone/>
        <a:tabLst/>
        <a:defRPr b="0" baseline="0" cap="all" i="0" spc="28" strike="noStrike" sz="1400" u="none">
          <a:solidFill>
            <a:schemeClr val="tx1"/>
          </a:solidFill>
          <a:uFillTx/>
          <a:latin typeface="+mn-lt"/>
          <a:ea typeface="+mn-ea"/>
          <a:cs typeface="+mn-cs"/>
          <a:sym typeface="Futura"/>
        </a:defRPr>
      </a:lvl7pPr>
      <a:lvl8pPr marL="0" marR="0" indent="1600200" algn="ctr" defTabSz="457200" latinLnBrk="0">
        <a:lnSpc>
          <a:spcPct val="100000"/>
        </a:lnSpc>
        <a:spcBef>
          <a:spcPts val="0"/>
        </a:spcBef>
        <a:spcAft>
          <a:spcPts val="0"/>
        </a:spcAft>
        <a:buClrTx/>
        <a:buSzTx/>
        <a:buFontTx/>
        <a:buNone/>
        <a:tabLst/>
        <a:defRPr b="0" baseline="0" cap="all" i="0" spc="28" strike="noStrike" sz="1400" u="none">
          <a:solidFill>
            <a:schemeClr val="tx1"/>
          </a:solidFill>
          <a:uFillTx/>
          <a:latin typeface="+mn-lt"/>
          <a:ea typeface="+mn-ea"/>
          <a:cs typeface="+mn-cs"/>
          <a:sym typeface="Futura"/>
        </a:defRPr>
      </a:lvl8pPr>
      <a:lvl9pPr marL="0" marR="0" indent="1828800" algn="ctr" defTabSz="457200" latinLnBrk="0">
        <a:lnSpc>
          <a:spcPct val="100000"/>
        </a:lnSpc>
        <a:spcBef>
          <a:spcPts val="0"/>
        </a:spcBef>
        <a:spcAft>
          <a:spcPts val="0"/>
        </a:spcAft>
        <a:buClrTx/>
        <a:buSzTx/>
        <a:buFontTx/>
        <a:buNone/>
        <a:tabLst/>
        <a:defRPr b="0" baseline="0" cap="all" i="0" spc="28" strike="noStrike" sz="1400" u="none">
          <a:solidFill>
            <a:schemeClr val="tx1"/>
          </a:solidFill>
          <a:uFillTx/>
          <a:latin typeface="+mn-lt"/>
          <a:ea typeface="+mn-ea"/>
          <a:cs typeface="+mn-cs"/>
          <a:sym typeface="Futur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jpeg"/><Relationship Id="rId3" Type="http://schemas.openxmlformats.org/officeDocument/2006/relationships/image" Target="../media/image9.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jpeg"/><Relationship Id="rId3" Type="http://schemas.openxmlformats.org/officeDocument/2006/relationships/image" Target="../media/image11.jpeg"/><Relationship Id="rId4" Type="http://schemas.openxmlformats.org/officeDocument/2006/relationships/image" Target="../media/image12.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jpeg"/><Relationship Id="rId3" Type="http://schemas.openxmlformats.org/officeDocument/2006/relationships/image" Target="../media/image14.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5.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jpeg"/><Relationship Id="rId3"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Page ranking"/>
          <p:cNvSpPr txBox="1"/>
          <p:nvPr>
            <p:ph type="title"/>
          </p:nvPr>
        </p:nvSpPr>
        <p:spPr>
          <a:prstGeom prst="rect">
            <a:avLst/>
          </a:prstGeom>
        </p:spPr>
        <p:txBody>
          <a:bodyPr/>
          <a:lstStyle/>
          <a:p>
            <a:pPr lvl="1">
              <a:defRPr spc="208" sz="10400"/>
            </a:pPr>
            <a:r>
              <a:t>Page ranking</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We see that adding the S matrix(when m is not 0) let pages share their score to each other. Thus, the values in the eigenvector become closer to each other. However, it will not affect the rank of pages.…"/>
          <p:cNvSpPr txBox="1"/>
          <p:nvPr/>
        </p:nvSpPr>
        <p:spPr>
          <a:xfrm>
            <a:off x="673100" y="1870583"/>
            <a:ext cx="4775200" cy="65240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spcBef>
                <a:spcPts val="2800"/>
              </a:spcBef>
              <a:defRPr spc="48"/>
            </a:pPr>
          </a:p>
          <a:p>
            <a:pPr marL="381000" indent="-381000" algn="l">
              <a:spcBef>
                <a:spcPts val="2800"/>
              </a:spcBef>
              <a:buClr>
                <a:srgbClr val="9A958E"/>
              </a:buClr>
              <a:buSzPct val="75000"/>
              <a:buChar char="•"/>
              <a:defRPr spc="48"/>
            </a:pPr>
            <a:r>
              <a:t>We see that adding the S matrix(when m is not 0) let pages share their score to each other. Thus, the values in the eigenvector become closer to each other. However, it will not affect the rank of pages.</a:t>
            </a:r>
          </a:p>
          <a:p>
            <a:pPr marL="381000" indent="-381000" algn="l">
              <a:spcBef>
                <a:spcPts val="2800"/>
              </a:spcBef>
              <a:buClr>
                <a:srgbClr val="9A958E"/>
              </a:buClr>
              <a:buSzPct val="75000"/>
              <a:buChar char="•"/>
              <a:defRPr spc="48"/>
            </a:pPr>
            <a:r>
              <a:t>Page 5 always has the highest score, and page 13 has the second highest score</a:t>
            </a:r>
          </a:p>
        </p:txBody>
      </p:sp>
      <p:pic>
        <p:nvPicPr>
          <p:cNvPr id="195" name="Screen Shot 2020-10-06 at 15.24.18.JPG" descr="Screen Shot 2020-10-06 at 15.24.18.JPG"/>
          <p:cNvPicPr>
            <a:picLocks noChangeAspect="1"/>
          </p:cNvPicPr>
          <p:nvPr/>
        </p:nvPicPr>
        <p:blipFill>
          <a:blip r:embed="rId2">
            <a:extLst/>
          </a:blip>
          <a:stretch>
            <a:fillRect/>
          </a:stretch>
        </p:blipFill>
        <p:spPr>
          <a:xfrm>
            <a:off x="5692651" y="2759162"/>
            <a:ext cx="3498220" cy="6283208"/>
          </a:xfrm>
          <a:prstGeom prst="rect">
            <a:avLst/>
          </a:prstGeom>
          <a:ln w="12700">
            <a:miter lim="400000"/>
          </a:ln>
          <a:effectLst>
            <a:outerShdw sx="100000" sy="100000" kx="0" ky="0" algn="b" rotWithShape="0" blurRad="127000" dist="76200" dir="2700000">
              <a:srgbClr val="000000">
                <a:alpha val="75000"/>
              </a:srgbClr>
            </a:outerShdw>
          </a:effectLst>
        </p:spPr>
      </p:pic>
      <p:pic>
        <p:nvPicPr>
          <p:cNvPr id="196" name="梦月言的草稿本-109.jpg" descr="梦月言的草稿本-109.jpg"/>
          <p:cNvPicPr>
            <a:picLocks noChangeAspect="1"/>
          </p:cNvPicPr>
          <p:nvPr/>
        </p:nvPicPr>
        <p:blipFill>
          <a:blip r:embed="rId3">
            <a:extLst/>
          </a:blip>
          <a:stretch>
            <a:fillRect/>
          </a:stretch>
        </p:blipFill>
        <p:spPr>
          <a:xfrm>
            <a:off x="8524453" y="2561548"/>
            <a:ext cx="5171602" cy="6678436"/>
          </a:xfrm>
          <a:prstGeom prst="rect">
            <a:avLst/>
          </a:prstGeom>
          <a:ln w="12700">
            <a:miter lim="400000"/>
          </a:ln>
          <a:effectLst>
            <a:outerShdw sx="100000" sy="100000" kx="0" ky="0" algn="b" rotWithShape="0" blurRad="127000" dist="76200" dir="2700000">
              <a:srgbClr val="000000">
                <a:alpha val="75000"/>
              </a:srgbClr>
            </a:outerShdw>
          </a:effectLst>
        </p:spPr>
      </p:pic>
      <p:sp>
        <p:nvSpPr>
          <p:cNvPr id="197" name="m = 0"/>
          <p:cNvSpPr txBox="1"/>
          <p:nvPr/>
        </p:nvSpPr>
        <p:spPr>
          <a:xfrm>
            <a:off x="6044438" y="2292350"/>
            <a:ext cx="915925" cy="520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r>
              <a:t>m = 0</a:t>
            </a:r>
          </a:p>
        </p:txBody>
      </p:sp>
      <p:sp>
        <p:nvSpPr>
          <p:cNvPr id="198" name="m = 0.15"/>
          <p:cNvSpPr txBox="1"/>
          <p:nvPr/>
        </p:nvSpPr>
        <p:spPr>
          <a:xfrm>
            <a:off x="9026651" y="2139950"/>
            <a:ext cx="1339597" cy="520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r>
              <a:t>m = 0.15</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To see whether the page rank with a dangling node make sense, we can delete page 11.…"/>
          <p:cNvSpPr txBox="1"/>
          <p:nvPr>
            <p:ph type="body" sz="half" idx="1"/>
          </p:nvPr>
        </p:nvSpPr>
        <p:spPr>
          <a:xfrm>
            <a:off x="546100" y="2628221"/>
            <a:ext cx="4775200" cy="5970358"/>
          </a:xfrm>
          <a:prstGeom prst="rect">
            <a:avLst/>
          </a:prstGeom>
        </p:spPr>
        <p:txBody>
          <a:bodyPr/>
          <a:lstStyle/>
          <a:p>
            <a:pPr/>
            <a:r>
              <a:t>To see whether the page rank with a dangling node make sense, we can delete page 11. </a:t>
            </a:r>
          </a:p>
          <a:p>
            <a:pPr/>
            <a:r>
              <a:t>Then page 12 and 15 become dangling nodes.</a:t>
            </a:r>
          </a:p>
          <a:p>
            <a:pPr/>
            <a:r>
              <a:t>Continue deleting page 12 page 15. We get page 16 is also a dangling node.</a:t>
            </a:r>
          </a:p>
          <a:p>
            <a:pPr/>
            <a:r>
              <a:t>After deleting 4 pages, we get a 12 by 12 matrix.</a:t>
            </a:r>
          </a:p>
        </p:txBody>
      </p:sp>
      <p:pic>
        <p:nvPicPr>
          <p:cNvPr id="201" name="梦月言的草稿本-108.JPG" descr="梦月言的草稿本-108.JPG"/>
          <p:cNvPicPr>
            <a:picLocks noChangeAspect="1"/>
          </p:cNvPicPr>
          <p:nvPr/>
        </p:nvPicPr>
        <p:blipFill>
          <a:blip r:embed="rId2">
            <a:extLst/>
          </a:blip>
          <a:stretch>
            <a:fillRect/>
          </a:stretch>
        </p:blipFill>
        <p:spPr>
          <a:xfrm>
            <a:off x="5824481" y="2385821"/>
            <a:ext cx="6639038" cy="5970357"/>
          </a:xfrm>
          <a:prstGeom prst="rect">
            <a:avLst/>
          </a:prstGeom>
          <a:ln w="12700">
            <a:miter lim="400000"/>
          </a:ln>
          <a:effectLst>
            <a:outerShdw sx="100000" sy="100000" kx="0" ky="0" algn="b" rotWithShape="0" blurRad="127000" dist="76200" dir="2700000">
              <a:srgbClr val="000000">
                <a:alpha val="75000"/>
              </a:srgbClr>
            </a:outerShdw>
          </a:effectLst>
        </p:spPr>
      </p:pic>
      <p:sp>
        <p:nvSpPr>
          <p:cNvPr id="202" name="Deleting dangling node"/>
          <p:cNvSpPr txBox="1"/>
          <p:nvPr/>
        </p:nvSpPr>
        <p:spPr>
          <a:xfrm>
            <a:off x="673100" y="1084366"/>
            <a:ext cx="11658600" cy="749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lvl="1" indent="137160" algn="l" defTabSz="182880">
              <a:spcBef>
                <a:spcPts val="1100"/>
              </a:spcBef>
              <a:defRPr spc="83" sz="4160">
                <a:latin typeface="Avenir Heavy"/>
                <a:ea typeface="Avenir Heavy"/>
                <a:cs typeface="Avenir Heavy"/>
                <a:sym typeface="Avenir Heavy"/>
              </a:defRPr>
            </a:pPr>
            <a:r>
              <a:t>Deleting dangling node</a:t>
            </a:r>
          </a:p>
        </p:txBody>
      </p:sp>
      <p:pic>
        <p:nvPicPr>
          <p:cNvPr id="203" name="梦月言的草稿本-108.JPG" descr="梦月言的草稿本-108.JPG"/>
          <p:cNvPicPr>
            <a:picLocks noChangeAspect="1"/>
          </p:cNvPicPr>
          <p:nvPr/>
        </p:nvPicPr>
        <p:blipFill>
          <a:blip r:embed="rId3">
            <a:extLst/>
          </a:blip>
          <a:stretch>
            <a:fillRect/>
          </a:stretch>
        </p:blipFill>
        <p:spPr>
          <a:xfrm>
            <a:off x="5578883" y="2385821"/>
            <a:ext cx="7130234" cy="5970357"/>
          </a:xfrm>
          <a:prstGeom prst="rect">
            <a:avLst/>
          </a:prstGeom>
          <a:ln w="12700">
            <a:miter lim="400000"/>
          </a:ln>
          <a:effectLst>
            <a:outerShdw sx="100000" sy="100000" kx="0" ky="0" algn="b" rotWithShape="0" blurRad="127000" dist="76200" dir="2700000">
              <a:srgbClr val="000000">
                <a:alpha val="75000"/>
              </a:srgbClr>
            </a:outerShdw>
          </a:effectLst>
        </p:spPr>
      </p:pic>
      <p:pic>
        <p:nvPicPr>
          <p:cNvPr id="204" name="梦月言的草稿本-108 3.JPG" descr="梦月言的草稿本-108 3.JPG"/>
          <p:cNvPicPr>
            <a:picLocks noChangeAspect="1"/>
          </p:cNvPicPr>
          <p:nvPr/>
        </p:nvPicPr>
        <p:blipFill>
          <a:blip r:embed="rId4">
            <a:extLst/>
          </a:blip>
          <a:stretch>
            <a:fillRect/>
          </a:stretch>
        </p:blipFill>
        <p:spPr>
          <a:xfrm>
            <a:off x="6115728" y="2429348"/>
            <a:ext cx="6639037" cy="5883303"/>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0" presetID="1" grpId="1" fill="hold">
                                  <p:stCondLst>
                                    <p:cond delay="0"/>
                                  </p:stCondLst>
                                  <p:iterate type="el" backwards="0">
                                    <p:tmAbs val="0"/>
                                  </p:iterate>
                                  <p:childTnLst>
                                    <p:set>
                                      <p:cBhvr>
                                        <p:cTn id="6" fill="hold">
                                          <p:stCondLst>
                                            <p:cond delay="0"/>
                                          </p:stCondLst>
                                        </p:cTn>
                                        <p:tgtEl>
                                          <p:spTgt spid="20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xit" nodeType="clickEffect" presetSubtype="0" presetID="1" grpId="3" fill="hold">
                                  <p:stCondLst>
                                    <p:cond delay="0"/>
                                  </p:stCondLst>
                                  <p:iterate type="el" backwards="0">
                                    <p:tmAbs val="0"/>
                                  </p:iterate>
                                  <p:childTnLst>
                                    <p:set>
                                      <p:cBhvr>
                                        <p:cTn id="14" fill="hold">
                                          <p:stCondLst>
                                            <p:cond delay="0"/>
                                          </p:stCondLst>
                                        </p:cTn>
                                        <p:tgtEl>
                                          <p:spTgt spid="20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2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3" grpId="3"/>
      <p:bldP build="whole" bldLvl="1" animBg="1" rev="0" advAuto="0" spid="201" grpId="1"/>
      <p:bldP build="whole" bldLvl="1" animBg="1" rev="0" advAuto="0" spid="204" grpId="4"/>
      <p:bldP build="whole" bldLvl="1" animBg="1" rev="0" advAuto="0" spid="203" grpId="2"/>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Again, we calculate the biggest eigenvalue and eigenvector of matrix M when m = 0 and m = 0.15"/>
          <p:cNvSpPr txBox="1"/>
          <p:nvPr/>
        </p:nvSpPr>
        <p:spPr>
          <a:xfrm>
            <a:off x="1260896" y="1079500"/>
            <a:ext cx="8487476" cy="101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600">
                <a:latin typeface="Avenir Heavy"/>
                <a:ea typeface="Avenir Heavy"/>
                <a:cs typeface="Avenir Heavy"/>
                <a:sym typeface="Avenir Heavy"/>
              </a:defRPr>
            </a:lvl1pPr>
          </a:lstStyle>
          <a:p>
            <a:pPr/>
            <a:r>
              <a:t>Again, we calculate the biggest eigenvalue and eigenvector of matrix M when m = 0 and m = 0.15</a:t>
            </a:r>
          </a:p>
        </p:txBody>
      </p:sp>
      <p:pic>
        <p:nvPicPr>
          <p:cNvPr id="207" name="Screen Shot 2020-10-09 at 09.03.06.JPG" descr="Screen Shot 2020-10-09 at 09.03.06.JPG"/>
          <p:cNvPicPr>
            <a:picLocks noChangeAspect="1"/>
          </p:cNvPicPr>
          <p:nvPr/>
        </p:nvPicPr>
        <p:blipFill>
          <a:blip r:embed="rId2">
            <a:extLst/>
          </a:blip>
          <a:stretch>
            <a:fillRect/>
          </a:stretch>
        </p:blipFill>
        <p:spPr>
          <a:xfrm>
            <a:off x="9088308" y="2826479"/>
            <a:ext cx="3761027" cy="6565859"/>
          </a:xfrm>
          <a:prstGeom prst="rect">
            <a:avLst/>
          </a:prstGeom>
          <a:ln w="12700">
            <a:miter lim="400000"/>
          </a:ln>
          <a:effectLst>
            <a:outerShdw sx="100000" sy="100000" kx="0" ky="0" algn="b" rotWithShape="0" blurRad="127000" dist="76200" dir="2700000">
              <a:srgbClr val="000000">
                <a:alpha val="75000"/>
              </a:srgbClr>
            </a:outerShdw>
          </a:effectLst>
        </p:spPr>
      </p:pic>
      <p:pic>
        <p:nvPicPr>
          <p:cNvPr id="208" name="Screen Shot 2020-10-09 at 09.03.00.JPG" descr="Screen Shot 2020-10-09 at 09.03.00.JPG"/>
          <p:cNvPicPr>
            <a:picLocks noChangeAspect="1"/>
          </p:cNvPicPr>
          <p:nvPr/>
        </p:nvPicPr>
        <p:blipFill>
          <a:blip r:embed="rId3">
            <a:extLst/>
          </a:blip>
          <a:stretch>
            <a:fillRect/>
          </a:stretch>
        </p:blipFill>
        <p:spPr>
          <a:xfrm>
            <a:off x="5632277" y="2826479"/>
            <a:ext cx="3337104" cy="6565859"/>
          </a:xfrm>
          <a:prstGeom prst="rect">
            <a:avLst/>
          </a:prstGeom>
          <a:ln w="12700">
            <a:miter lim="400000"/>
          </a:ln>
          <a:effectLst>
            <a:outerShdw sx="100000" sy="100000" kx="0" ky="0" algn="b" rotWithShape="0" blurRad="127000" dist="76200" dir="2700000">
              <a:srgbClr val="000000">
                <a:alpha val="75000"/>
              </a:srgbClr>
            </a:outerShdw>
          </a:effectLst>
        </p:spPr>
      </p:pic>
      <p:sp>
        <p:nvSpPr>
          <p:cNvPr id="209" name="m = 0"/>
          <p:cNvSpPr txBox="1"/>
          <p:nvPr/>
        </p:nvSpPr>
        <p:spPr>
          <a:xfrm>
            <a:off x="6427966" y="2425768"/>
            <a:ext cx="915925"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r>
              <a:t>m = 0</a:t>
            </a:r>
          </a:p>
        </p:txBody>
      </p:sp>
      <p:sp>
        <p:nvSpPr>
          <p:cNvPr id="210" name="m = 0.15"/>
          <p:cNvSpPr txBox="1"/>
          <p:nvPr/>
        </p:nvSpPr>
        <p:spPr>
          <a:xfrm>
            <a:off x="10201302" y="2425768"/>
            <a:ext cx="1339597"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r>
              <a:t>m = 0.15</a:t>
            </a:r>
          </a:p>
        </p:txBody>
      </p:sp>
      <p:sp>
        <p:nvSpPr>
          <p:cNvPr id="211" name="We can see that page 5 and page 13 still have most of the scores, so the rank of the 16 by 16 matrix make sense.…"/>
          <p:cNvSpPr txBox="1"/>
          <p:nvPr>
            <p:ph type="body" sz="half" idx="1"/>
          </p:nvPr>
        </p:nvSpPr>
        <p:spPr>
          <a:xfrm>
            <a:off x="379676" y="3945163"/>
            <a:ext cx="5362048" cy="7153301"/>
          </a:xfrm>
          <a:prstGeom prst="rect">
            <a:avLst/>
          </a:prstGeom>
        </p:spPr>
        <p:txBody>
          <a:bodyPr/>
          <a:lstStyle/>
          <a:p>
            <a:pPr/>
            <a:r>
              <a:t>We can see that page 5 and page 13 still have most of the scores, so the rank of the 16 by 16 matrix make sense.</a:t>
            </a:r>
          </a:p>
          <a:p>
            <a:pPr/>
            <a:r>
              <a:t>However page 13 now has the highest score.</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Since page 13 has page 14 that points to it with two links pointing to the dangling nodes, after deleting the dangling nodes, page 14 now share all of its score to page 13.…"/>
          <p:cNvSpPr txBox="1"/>
          <p:nvPr/>
        </p:nvSpPr>
        <p:spPr>
          <a:xfrm>
            <a:off x="509384" y="1885950"/>
            <a:ext cx="4873042" cy="7454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381000" indent="-381000" algn="l">
              <a:spcBef>
                <a:spcPts val="2800"/>
              </a:spcBef>
              <a:buClr>
                <a:srgbClr val="9A958E"/>
              </a:buClr>
              <a:buSzPct val="75000"/>
              <a:buChar char="•"/>
              <a:defRPr spc="48"/>
            </a:pPr>
            <a:r>
              <a:t>Since page 13 has page 14 that points to it with two links pointing to the dangling nodes, after deleting the dangling nodes, page 14 now share all of its score to page 13. </a:t>
            </a:r>
          </a:p>
          <a:p>
            <a:pPr marL="381000" indent="-381000" algn="l">
              <a:spcBef>
                <a:spcPts val="2800"/>
              </a:spcBef>
              <a:buClr>
                <a:srgbClr val="9A958E"/>
              </a:buClr>
              <a:buSzPct val="75000"/>
              <a:buChar char="•"/>
              <a:defRPr spc="48"/>
            </a:pPr>
            <a:r>
              <a:t>Page 5 has page 6 that only has one link pointing to the dangling nodes, so page 5 does not receive score as much as page 13.</a:t>
            </a:r>
          </a:p>
          <a:p>
            <a:pPr marL="381000" indent="-381000" algn="l">
              <a:spcBef>
                <a:spcPts val="2800"/>
              </a:spcBef>
              <a:buClr>
                <a:srgbClr val="9A958E"/>
              </a:buClr>
              <a:buSzPct val="75000"/>
              <a:buChar char="•"/>
              <a:defRPr spc="48"/>
            </a:pPr>
            <a:r>
              <a:t>Therefore, page 13 now ranks higher than page 5.</a:t>
            </a:r>
          </a:p>
        </p:txBody>
      </p:sp>
      <p:pic>
        <p:nvPicPr>
          <p:cNvPr id="214" name="梦月言的草稿本-108 3.JPG" descr="梦月言的草稿本-108 3.JPG"/>
          <p:cNvPicPr>
            <a:picLocks noChangeAspect="1"/>
          </p:cNvPicPr>
          <p:nvPr/>
        </p:nvPicPr>
        <p:blipFill>
          <a:blip r:embed="rId2">
            <a:extLst/>
          </a:blip>
          <a:stretch>
            <a:fillRect/>
          </a:stretch>
        </p:blipFill>
        <p:spPr>
          <a:xfrm>
            <a:off x="5492985" y="2220523"/>
            <a:ext cx="7551508" cy="6565860"/>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Google ranks the result pages based on the importance score behind each page.…"/>
          <p:cNvSpPr txBox="1"/>
          <p:nvPr>
            <p:ph type="body" idx="4294967295"/>
          </p:nvPr>
        </p:nvSpPr>
        <p:spPr>
          <a:xfrm>
            <a:off x="809600" y="3223796"/>
            <a:ext cx="11385600" cy="6019801"/>
          </a:xfrm>
          <a:prstGeom prst="rect">
            <a:avLst/>
          </a:prstGeom>
        </p:spPr>
        <p:txBody>
          <a:bodyPr/>
          <a:lstStyle/>
          <a:p>
            <a:pPr>
              <a:spcBef>
                <a:spcPts val="2800"/>
              </a:spcBef>
              <a:defRPr spc="48" sz="2400"/>
            </a:pPr>
            <a:r>
              <a:t>Google ranks the result pages based on the importance score behind each page.</a:t>
            </a:r>
          </a:p>
          <a:p>
            <a:pPr marL="326571" indent="-326571">
              <a:spcBef>
                <a:spcPts val="2800"/>
              </a:spcBef>
              <a:defRPr spc="48" sz="2400"/>
            </a:pPr>
            <a:r>
              <a:t>The importance score of any page will be a nonnegative number.</a:t>
            </a:r>
          </a:p>
          <a:p>
            <a:pPr>
              <a:spcBef>
                <a:spcPts val="2800"/>
              </a:spcBef>
              <a:defRPr spc="48" sz="2400"/>
            </a:pPr>
            <a:r>
              <a:t>The calculation of the importance score is based on the links made to that page from other pages.</a:t>
            </a:r>
          </a:p>
        </p:txBody>
      </p:sp>
      <p:sp>
        <p:nvSpPr>
          <p:cNvPr id="161" name="How does google rank pages?"/>
          <p:cNvSpPr txBox="1"/>
          <p:nvPr/>
        </p:nvSpPr>
        <p:spPr>
          <a:xfrm>
            <a:off x="673100" y="1212850"/>
            <a:ext cx="11658600" cy="749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lvl="1" indent="137160" algn="l" defTabSz="182880">
              <a:spcBef>
                <a:spcPts val="1100"/>
              </a:spcBef>
              <a:defRPr spc="83" sz="4160">
                <a:latin typeface="Avenir Heavy"/>
                <a:ea typeface="Avenir Heavy"/>
                <a:cs typeface="Avenir Heavy"/>
                <a:sym typeface="Avenir Heavy"/>
              </a:defRPr>
            </a:pPr>
            <a:r>
              <a:t>How does google rank pages?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Calculating the Importance Score"/>
          <p:cNvSpPr txBox="1"/>
          <p:nvPr/>
        </p:nvSpPr>
        <p:spPr>
          <a:xfrm>
            <a:off x="673100" y="794974"/>
            <a:ext cx="11658600" cy="749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lvl="1" indent="137160" algn="l" defTabSz="182880">
              <a:spcBef>
                <a:spcPts val="1100"/>
              </a:spcBef>
              <a:defRPr spc="83" sz="4160">
                <a:latin typeface="Avenir Heavy"/>
                <a:ea typeface="Avenir Heavy"/>
                <a:cs typeface="Avenir Heavy"/>
                <a:sym typeface="Avenir Heavy"/>
              </a:defRPr>
            </a:pPr>
            <a:r>
              <a:t>Calculating the Importance Score</a:t>
            </a:r>
          </a:p>
        </p:txBody>
      </p:sp>
      <p:sp>
        <p:nvSpPr>
          <p:cNvPr id="164" name="The importance score of each page is calculated based on the formula below ."/>
          <p:cNvSpPr txBox="1"/>
          <p:nvPr>
            <p:ph type="body" sz="half" idx="4294967295"/>
          </p:nvPr>
        </p:nvSpPr>
        <p:spPr>
          <a:xfrm>
            <a:off x="800100" y="2121159"/>
            <a:ext cx="10521338" cy="3031690"/>
          </a:xfrm>
          <a:prstGeom prst="rect">
            <a:avLst/>
          </a:prstGeom>
        </p:spPr>
        <p:txBody>
          <a:bodyPr/>
          <a:lstStyle>
            <a:lvl1pPr>
              <a:spcBef>
                <a:spcPts val="2800"/>
              </a:spcBef>
              <a:defRPr spc="48" sz="2400"/>
            </a:lvl1pPr>
          </a:lstStyle>
          <a:p>
            <a:pPr/>
            <a:r>
              <a:t>The importance score of each page is calculated based on the formula below .</a:t>
            </a:r>
          </a:p>
        </p:txBody>
      </p:sp>
      <p:pic>
        <p:nvPicPr>
          <p:cNvPr id="165" name="Screen Shot 2020-09-29 at 13.00.16.png" descr="Screen Shot 2020-09-29 at 13.00.16.png"/>
          <p:cNvPicPr>
            <a:picLocks noChangeAspect="1"/>
          </p:cNvPicPr>
          <p:nvPr/>
        </p:nvPicPr>
        <p:blipFill>
          <a:blip r:embed="rId2">
            <a:extLst/>
          </a:blip>
          <a:stretch>
            <a:fillRect/>
          </a:stretch>
        </p:blipFill>
        <p:spPr>
          <a:xfrm>
            <a:off x="5174402" y="3192504"/>
            <a:ext cx="2184401" cy="889001"/>
          </a:xfrm>
          <a:prstGeom prst="rect">
            <a:avLst/>
          </a:prstGeom>
          <a:ln w="12700">
            <a:miter lim="400000"/>
          </a:ln>
          <a:effectLst>
            <a:outerShdw sx="100000" sy="100000" kx="0" ky="0" algn="b" rotWithShape="0" blurRad="127000" dist="76200" dir="2700000">
              <a:srgbClr val="000000">
                <a:alpha val="75000"/>
              </a:srgbClr>
            </a:outerShdw>
          </a:effectLst>
        </p:spPr>
      </p:pic>
      <p:sp>
        <p:nvSpPr>
          <p:cNvPr id="166" name="Lk is the index set of pages that links to page k, and nj is the number of links that point from page j to other pages.…"/>
          <p:cNvSpPr txBox="1"/>
          <p:nvPr/>
        </p:nvSpPr>
        <p:spPr>
          <a:xfrm>
            <a:off x="723640" y="4916284"/>
            <a:ext cx="10674258" cy="37562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381000" indent="-381000" algn="l">
              <a:spcBef>
                <a:spcPts val="2800"/>
              </a:spcBef>
              <a:buClr>
                <a:srgbClr val="9A958E"/>
              </a:buClr>
              <a:buSzPct val="75000"/>
              <a:buChar char="•"/>
              <a:defRPr spc="48"/>
            </a:pPr>
            <a:r>
              <a:t>L</a:t>
            </a:r>
            <a:r>
              <a:rPr spc="34" sz="1700"/>
              <a:t>k</a:t>
            </a:r>
            <a:r>
              <a:t> is the index set of pages that links to page </a:t>
            </a:r>
            <a:r>
              <a:rPr spc="38" sz="1900"/>
              <a:t>k, </a:t>
            </a:r>
            <a:r>
              <a:t>and n</a:t>
            </a:r>
            <a:r>
              <a:rPr spc="38" sz="1900"/>
              <a:t>j</a:t>
            </a:r>
            <a:r>
              <a:t> is the number of links that point from page j to other pages.</a:t>
            </a:r>
          </a:p>
          <a:p>
            <a:pPr marL="381000" indent="-381000" algn="l">
              <a:spcBef>
                <a:spcPts val="2800"/>
              </a:spcBef>
              <a:buClr>
                <a:srgbClr val="9A958E"/>
              </a:buClr>
              <a:buSzPct val="75000"/>
              <a:buChar char="•"/>
              <a:defRPr spc="48"/>
            </a:pPr>
            <a:r>
              <a:t>Then we put the 1/nj in the (k,j)-entry of the matrix and get a column-stochastic matrix A.</a:t>
            </a:r>
          </a:p>
          <a:p>
            <a:pPr marL="381000" indent="-381000" algn="l">
              <a:spcBef>
                <a:spcPts val="2800"/>
              </a:spcBef>
              <a:buClr>
                <a:srgbClr val="9A958E"/>
              </a:buClr>
              <a:buSzPct val="75000"/>
              <a:buChar char="•"/>
              <a:defRPr spc="48"/>
            </a:pPr>
            <a:r>
              <a:t>The linear equation for the importance score is Ax = x, where x is the eigenvector corresponding to eigenvalue 1.</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By using the formula, we cannot always achieve a unique ranking.…"/>
          <p:cNvSpPr txBox="1"/>
          <p:nvPr>
            <p:ph type="body" sz="half" idx="4294967295"/>
          </p:nvPr>
        </p:nvSpPr>
        <p:spPr>
          <a:xfrm>
            <a:off x="1140254" y="3720450"/>
            <a:ext cx="11232292" cy="2973099"/>
          </a:xfrm>
          <a:prstGeom prst="rect">
            <a:avLst/>
          </a:prstGeom>
        </p:spPr>
        <p:txBody>
          <a:bodyPr/>
          <a:lstStyle/>
          <a:p>
            <a:pPr>
              <a:spcBef>
                <a:spcPts val="2800"/>
              </a:spcBef>
              <a:defRPr spc="48" sz="2400"/>
            </a:pPr>
            <a:r>
              <a:t>By using the formula, we cannot always achieve a unique ranking.</a:t>
            </a:r>
          </a:p>
          <a:p>
            <a:pPr>
              <a:spcBef>
                <a:spcPts val="2800"/>
              </a:spcBef>
              <a:defRPr spc="48" sz="2400"/>
            </a:pPr>
            <a:r>
              <a:t>Let V1(A) denote the eigenspace of eigenvalue 1. If dim(V1(A)) = 1, then we have only 1 linearly independent solution. If the webs are not connected, dim(V1(A)) will be larger than 1, which means that we will have more than 1 linearly independent solutions.</a:t>
            </a:r>
          </a:p>
        </p:txBody>
      </p:sp>
      <p:sp>
        <p:nvSpPr>
          <p:cNvPr id="169" name="Shortcomings"/>
          <p:cNvSpPr txBox="1"/>
          <p:nvPr/>
        </p:nvSpPr>
        <p:spPr>
          <a:xfrm>
            <a:off x="673100" y="1212850"/>
            <a:ext cx="11658600" cy="749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lvl="1" indent="137160" algn="l" defTabSz="182880">
              <a:spcBef>
                <a:spcPts val="1100"/>
              </a:spcBef>
              <a:defRPr spc="83" sz="4160">
                <a:latin typeface="Avenir Heavy"/>
                <a:ea typeface="Avenir Heavy"/>
                <a:cs typeface="Avenir Heavy"/>
                <a:sym typeface="Avenir Heavy"/>
              </a:defRPr>
            </a:pPr>
            <a:r>
              <a:t>Shortcomings</a:t>
            </a:r>
          </a:p>
        </p:txBody>
      </p:sp>
      <p:sp>
        <p:nvSpPr>
          <p:cNvPr id="170" name="1.Disconnected webs"/>
          <p:cNvSpPr txBox="1"/>
          <p:nvPr/>
        </p:nvSpPr>
        <p:spPr>
          <a:xfrm>
            <a:off x="854456" y="2644450"/>
            <a:ext cx="3663189"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2800">
                <a:latin typeface="Avenir Heavy"/>
                <a:ea typeface="Avenir Heavy"/>
                <a:cs typeface="Avenir Heavy"/>
                <a:sym typeface="Avenir Heavy"/>
              </a:defRPr>
            </a:lvl1pPr>
          </a:lstStyle>
          <a:p>
            <a:pPr/>
            <a:r>
              <a:t>1.Disconnected webs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Shortcomings"/>
          <p:cNvSpPr txBox="1"/>
          <p:nvPr/>
        </p:nvSpPr>
        <p:spPr>
          <a:xfrm>
            <a:off x="673100" y="1212850"/>
            <a:ext cx="11658600" cy="749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lvl="1" indent="137160" algn="l" defTabSz="182880">
              <a:spcBef>
                <a:spcPts val="1100"/>
              </a:spcBef>
              <a:defRPr spc="83" sz="4160">
                <a:latin typeface="Avenir Heavy"/>
                <a:ea typeface="Avenir Heavy"/>
                <a:cs typeface="Avenir Heavy"/>
                <a:sym typeface="Avenir Heavy"/>
              </a:defRPr>
            </a:pPr>
            <a:r>
              <a:t>Shortcomings</a:t>
            </a:r>
          </a:p>
        </p:txBody>
      </p:sp>
      <p:sp>
        <p:nvSpPr>
          <p:cNvPr id="173" name="2.Dangling Node"/>
          <p:cNvSpPr txBox="1"/>
          <p:nvPr/>
        </p:nvSpPr>
        <p:spPr>
          <a:xfrm>
            <a:off x="745921" y="2377750"/>
            <a:ext cx="3329296" cy="584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sz="2800">
                <a:latin typeface="Avenir Heavy"/>
                <a:ea typeface="Avenir Heavy"/>
                <a:cs typeface="Avenir Heavy"/>
                <a:sym typeface="Avenir Heavy"/>
              </a:defRPr>
            </a:lvl1pPr>
          </a:lstStyle>
          <a:p>
            <a:pPr/>
            <a:r>
              <a:t>2.Dangling Node</a:t>
            </a:r>
          </a:p>
        </p:txBody>
      </p:sp>
      <p:sp>
        <p:nvSpPr>
          <p:cNvPr id="174" name="The formula does not necessarily result in a column-stochastic matrix.…"/>
          <p:cNvSpPr txBox="1"/>
          <p:nvPr/>
        </p:nvSpPr>
        <p:spPr>
          <a:xfrm>
            <a:off x="1064054" y="3377551"/>
            <a:ext cx="11232292" cy="657952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381000" indent="-381000" algn="l">
              <a:spcBef>
                <a:spcPts val="2800"/>
              </a:spcBef>
              <a:buClr>
                <a:srgbClr val="9A958E"/>
              </a:buClr>
              <a:buSzPct val="75000"/>
              <a:buChar char="•"/>
              <a:defRPr spc="48"/>
            </a:pPr>
            <a:r>
              <a:t>The formula does not necessarily result in a column-stochastic matrix.</a:t>
            </a:r>
          </a:p>
          <a:p>
            <a:pPr marL="381000" indent="-381000" algn="l">
              <a:spcBef>
                <a:spcPts val="2800"/>
              </a:spcBef>
              <a:buClr>
                <a:srgbClr val="9A958E"/>
              </a:buClr>
              <a:buSzPct val="75000"/>
              <a:buChar char="•"/>
              <a:defRPr spc="48"/>
            </a:pPr>
            <a:r>
              <a:t> When a page does not have any link that points to other pages, we have a column that has all zeros in the matrix.</a:t>
            </a:r>
          </a:p>
          <a:p>
            <a:pPr marL="381000" indent="-381000" algn="l">
              <a:spcBef>
                <a:spcPts val="2800"/>
              </a:spcBef>
              <a:buClr>
                <a:srgbClr val="9A958E"/>
              </a:buClr>
              <a:buSzPct val="75000"/>
              <a:buChar char="•"/>
              <a:defRPr spc="48"/>
            </a:pPr>
            <a:r>
              <a:t>That page is called a Dangling Node.</a:t>
            </a:r>
          </a:p>
          <a:p>
            <a:pPr marL="381000" indent="-381000" algn="l">
              <a:spcBef>
                <a:spcPts val="2800"/>
              </a:spcBef>
              <a:buClr>
                <a:srgbClr val="9A958E"/>
              </a:buClr>
              <a:buSzPct val="75000"/>
              <a:buChar char="•"/>
              <a:defRPr spc="48"/>
            </a:pPr>
            <a:r>
              <a:t>For the matrix with one or more than one dangling node, its biggest eigenvalue is less or equal to 1.</a:t>
            </a:r>
          </a:p>
          <a:p>
            <a:pPr marL="381000" indent="-381000" algn="l">
              <a:spcBef>
                <a:spcPts val="2800"/>
              </a:spcBef>
              <a:buClr>
                <a:srgbClr val="9A958E"/>
              </a:buClr>
              <a:buSzPct val="75000"/>
              <a:buChar char="•"/>
              <a:defRPr spc="48"/>
            </a:pPr>
            <a:r>
              <a:t>The matrix is called a substochastic matrix.</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We let matrix S denote an n x n matrix that all entries in it is 1/n.…"/>
          <p:cNvSpPr txBox="1"/>
          <p:nvPr>
            <p:ph type="body" idx="4294967295"/>
          </p:nvPr>
        </p:nvSpPr>
        <p:spPr>
          <a:xfrm>
            <a:off x="886254" y="2600996"/>
            <a:ext cx="11232292" cy="6579528"/>
          </a:xfrm>
          <a:prstGeom prst="rect">
            <a:avLst/>
          </a:prstGeom>
        </p:spPr>
        <p:txBody>
          <a:bodyPr/>
          <a:lstStyle/>
          <a:p>
            <a:pPr>
              <a:spcBef>
                <a:spcPts val="2800"/>
              </a:spcBef>
              <a:defRPr spc="48" sz="2400"/>
            </a:pPr>
            <a:r>
              <a:t>We let matrix S denote an n x n matrix that all entries in it is 1/n.</a:t>
            </a:r>
          </a:p>
          <a:p>
            <a:pPr>
              <a:spcBef>
                <a:spcPts val="2800"/>
              </a:spcBef>
              <a:defRPr spc="48" sz="2400"/>
            </a:pPr>
            <a:r>
              <a:t>Then replace the matrix A (with no dangling node)with matrix M such that M = (1-m)A +mS where 0≤m≤1. Then, M is still a column-stochastic matrix.</a:t>
            </a:r>
          </a:p>
          <a:p>
            <a:pPr>
              <a:spcBef>
                <a:spcPts val="2800"/>
              </a:spcBef>
              <a:defRPr spc="48" sz="2400"/>
            </a:pPr>
            <a:r>
              <a:t>The dimension of the eigenspace of M corresponding to eigenvalue 1 is 1 because after adding matrix S, all the entries in M are positive.</a:t>
            </a:r>
          </a:p>
        </p:txBody>
      </p:sp>
      <p:sp>
        <p:nvSpPr>
          <p:cNvPr id="177" name="A way to overcome the nonunique scores"/>
          <p:cNvSpPr txBox="1"/>
          <p:nvPr/>
        </p:nvSpPr>
        <p:spPr>
          <a:xfrm>
            <a:off x="673100" y="1212850"/>
            <a:ext cx="11658600" cy="749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lvl="1" indent="137160" algn="l" defTabSz="182880">
              <a:spcBef>
                <a:spcPts val="1100"/>
              </a:spcBef>
              <a:defRPr spc="83" sz="4160">
                <a:latin typeface="Avenir Heavy"/>
                <a:ea typeface="Avenir Heavy"/>
                <a:cs typeface="Avenir Heavy"/>
                <a:sym typeface="Avenir Heavy"/>
              </a:defRPr>
            </a:pPr>
            <a:r>
              <a:t>A way to overcome the nonunique scores</a:t>
            </a:r>
          </a:p>
        </p:txBody>
      </p:sp>
      <p:sp>
        <p:nvSpPr>
          <p:cNvPr id="178" name="Proof. Suppose Mx = x, x is a eigenvector of M, then all entries in M have one sign. For the sake of contradiction, we suppose dim(V1(M)) = 2, which means there are two linearly independent eigenvectors v and w in the subspace V1(M). Then, for any scalar"/>
          <p:cNvSpPr txBox="1"/>
          <p:nvPr/>
        </p:nvSpPr>
        <p:spPr>
          <a:xfrm>
            <a:off x="1367482" y="5667359"/>
            <a:ext cx="10906766" cy="3035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lstStyle>
          <a:p>
            <a:pPr/>
            <a:r>
              <a:t>Proof. Suppose Mx = x, x is a eigenvector of M, then all entries in M have one sign. For the sake of contradiction, we suppose dim(V1(M)) = 2, which means there are two linearly independent eigenvectors v and w in the subspace V1(M). Then, for any scalar s and t, the vector x = sv +tw must be all positive or negative because x is still an eigenvector. However, since v and w are linearly independent, it is possible to take some values of s and t to make x to have mixed sign. We yield a contradiction. Therefore,  dim(V1(M)) = 1.</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In real cases, there can be billions of pages that match the result.…"/>
          <p:cNvSpPr txBox="1"/>
          <p:nvPr>
            <p:ph type="body" idx="4294967295"/>
          </p:nvPr>
        </p:nvSpPr>
        <p:spPr>
          <a:xfrm>
            <a:off x="734448" y="2197304"/>
            <a:ext cx="11232291" cy="6579528"/>
          </a:xfrm>
          <a:prstGeom prst="rect">
            <a:avLst/>
          </a:prstGeom>
        </p:spPr>
        <p:txBody>
          <a:bodyPr/>
          <a:lstStyle/>
          <a:p>
            <a:pPr>
              <a:spcBef>
                <a:spcPts val="2800"/>
              </a:spcBef>
              <a:defRPr spc="48" sz="2400"/>
            </a:pPr>
            <a:r>
              <a:t>In real cases, there can be billions of pages that match the result.</a:t>
            </a:r>
          </a:p>
          <a:p>
            <a:pPr>
              <a:spcBef>
                <a:spcPts val="2800"/>
              </a:spcBef>
              <a:defRPr spc="48" sz="2400"/>
            </a:pPr>
            <a:r>
              <a:t>The easiest way is to compute the score is to use the power method that multiply an initial vector x</a:t>
            </a:r>
            <a:r>
              <a:rPr spc="34" sz="1700"/>
              <a:t>0</a:t>
            </a:r>
            <a:r>
              <a:t> by matrix M many times and normalize. Eventually we can get an eigenvector that corresponding to the biggest eigenvalue. </a:t>
            </a:r>
          </a:p>
          <a:p>
            <a:pPr>
              <a:spcBef>
                <a:spcPts val="2800"/>
              </a:spcBef>
              <a:defRPr spc="48" sz="2400"/>
            </a:pPr>
            <a:r>
              <a:t>It is important that initial vector x</a:t>
            </a:r>
            <a:r>
              <a:rPr spc="36" sz="1800"/>
              <a:t>0</a:t>
            </a:r>
            <a:r>
              <a:t> must contain a component of eigenvector of eigenvalue 1. It can be achieved by selecting x</a:t>
            </a:r>
            <a:r>
              <a:rPr spc="36" sz="1800"/>
              <a:t>0</a:t>
            </a:r>
            <a:r>
              <a:t> to have all entries positive.</a:t>
            </a:r>
          </a:p>
          <a:p>
            <a:pPr>
              <a:spcBef>
                <a:spcPts val="2800"/>
              </a:spcBef>
              <a:defRPr spc="48" sz="2400"/>
            </a:pPr>
            <a:r>
              <a:t>The power method is calculated by M^(k)x</a:t>
            </a:r>
            <a:r>
              <a:rPr spc="36" sz="1800"/>
              <a:t>0</a:t>
            </a:r>
            <a:r>
              <a:t>/||M^(k)x</a:t>
            </a:r>
            <a:r>
              <a:rPr spc="36" sz="1800"/>
              <a:t>0</a:t>
            </a:r>
            <a:r>
              <a:t>|| that converges to the eigenvector corresponding to the biggest eigenvalue(1 for column-stochastic matrix) as k goes to infinity.</a:t>
            </a:r>
          </a:p>
        </p:txBody>
      </p:sp>
      <p:sp>
        <p:nvSpPr>
          <p:cNvPr id="181" name="Computing the importance score"/>
          <p:cNvSpPr txBox="1"/>
          <p:nvPr/>
        </p:nvSpPr>
        <p:spPr>
          <a:xfrm>
            <a:off x="673100" y="984917"/>
            <a:ext cx="11658600" cy="749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lvl="1" indent="137160" algn="l" defTabSz="182880">
              <a:spcBef>
                <a:spcPts val="1100"/>
              </a:spcBef>
              <a:defRPr spc="83" sz="4160">
                <a:latin typeface="Avenir Heavy"/>
                <a:ea typeface="Avenir Heavy"/>
                <a:cs typeface="Avenir Heavy"/>
                <a:sym typeface="Avenir Heavy"/>
              </a:defRPr>
            </a:pPr>
            <a:r>
              <a:t>Computing the importance score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Now we have a web of 16 pages.…"/>
          <p:cNvSpPr txBox="1"/>
          <p:nvPr>
            <p:ph type="body" sz="quarter" idx="1"/>
          </p:nvPr>
        </p:nvSpPr>
        <p:spPr>
          <a:xfrm>
            <a:off x="673100" y="3098800"/>
            <a:ext cx="4775200" cy="5029200"/>
          </a:xfrm>
          <a:prstGeom prst="rect">
            <a:avLst/>
          </a:prstGeom>
        </p:spPr>
        <p:txBody>
          <a:bodyPr/>
          <a:lstStyle/>
          <a:p>
            <a:pPr/>
            <a:r>
              <a:t>Now we have a web of 16 pages.</a:t>
            </a:r>
          </a:p>
          <a:p>
            <a:pPr/>
            <a:r>
              <a:t>We can easily see that page 11 is a dangling node because it does not have any link that points to other pages.</a:t>
            </a:r>
          </a:p>
          <a:p>
            <a:pPr/>
            <a:r>
              <a:t>Therefore, we can achieve a substochastic matrix.</a:t>
            </a:r>
          </a:p>
        </p:txBody>
      </p:sp>
      <p:sp>
        <p:nvSpPr>
          <p:cNvPr id="184" name="An example of webs"/>
          <p:cNvSpPr txBox="1"/>
          <p:nvPr/>
        </p:nvSpPr>
        <p:spPr>
          <a:xfrm>
            <a:off x="571796" y="1071703"/>
            <a:ext cx="11658601" cy="749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lvl="1" indent="137160" algn="l" defTabSz="182880">
              <a:spcBef>
                <a:spcPts val="1100"/>
              </a:spcBef>
              <a:defRPr spc="83" sz="4160">
                <a:latin typeface="Avenir Heavy"/>
                <a:ea typeface="Avenir Heavy"/>
                <a:cs typeface="Avenir Heavy"/>
                <a:sym typeface="Avenir Heavy"/>
              </a:defRPr>
            </a:pPr>
            <a:r>
              <a:t>An example of webs</a:t>
            </a:r>
          </a:p>
        </p:txBody>
      </p:sp>
      <p:pic>
        <p:nvPicPr>
          <p:cNvPr id="185" name="梦月言的草稿本-108.JPG" descr="梦月言的草稿本-108.JPG"/>
          <p:cNvPicPr>
            <a:picLocks noChangeAspect="1"/>
          </p:cNvPicPr>
          <p:nvPr/>
        </p:nvPicPr>
        <p:blipFill>
          <a:blip r:embed="rId2">
            <a:extLst/>
          </a:blip>
          <a:stretch>
            <a:fillRect/>
          </a:stretch>
        </p:blipFill>
        <p:spPr>
          <a:xfrm>
            <a:off x="5791755" y="2456698"/>
            <a:ext cx="6704490" cy="5933517"/>
          </a:xfrm>
          <a:prstGeom prst="rect">
            <a:avLst/>
          </a:prstGeom>
          <a:ln w="12700">
            <a:miter lim="400000"/>
          </a:ln>
          <a:effectLst>
            <a:outerShdw sx="100000" sy="100000" kx="0" ky="0" algn="b" rotWithShape="0" blurRad="127000" dist="76200" dir="2700000">
              <a:srgbClr val="000000">
                <a:alpha val="75000"/>
              </a:srgbClr>
            </a:outerShdw>
          </a:effectLst>
        </p:spPr>
      </p:pic>
      <p:sp>
        <p:nvSpPr>
          <p:cNvPr id="186" name="—A 16 by 16 matrix"/>
          <p:cNvSpPr txBox="1"/>
          <p:nvPr/>
        </p:nvSpPr>
        <p:spPr>
          <a:xfrm>
            <a:off x="936599" y="1846328"/>
            <a:ext cx="2863902"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r>
              <a:t>—A 16 by 16 matrix</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By using the power method,…"/>
          <p:cNvSpPr txBox="1"/>
          <p:nvPr/>
        </p:nvSpPr>
        <p:spPr>
          <a:xfrm>
            <a:off x="1044269" y="1054100"/>
            <a:ext cx="9627121" cy="1117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2900">
                <a:latin typeface="Avenir Heavy"/>
                <a:ea typeface="Avenir Heavy"/>
                <a:cs typeface="Avenir Heavy"/>
                <a:sym typeface="Avenir Heavy"/>
              </a:defRPr>
            </a:pPr>
            <a:r>
              <a:t>By using the power method, </a:t>
            </a:r>
          </a:p>
          <a:p>
            <a:pPr algn="l">
              <a:defRPr sz="2900">
                <a:latin typeface="Avenir Heavy"/>
                <a:ea typeface="Avenir Heavy"/>
                <a:cs typeface="Avenir Heavy"/>
                <a:sym typeface="Avenir Heavy"/>
              </a:defRPr>
            </a:pPr>
            <a:r>
              <a:t>we calculate the eigenvector when m = 0 and m = 0.15</a:t>
            </a:r>
          </a:p>
        </p:txBody>
      </p:sp>
      <p:sp>
        <p:nvSpPr>
          <p:cNvPr id="189" name="m = 0"/>
          <p:cNvSpPr txBox="1"/>
          <p:nvPr/>
        </p:nvSpPr>
        <p:spPr>
          <a:xfrm>
            <a:off x="2009850" y="2249494"/>
            <a:ext cx="915925"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r>
              <a:t>m = 0</a:t>
            </a:r>
          </a:p>
        </p:txBody>
      </p:sp>
      <p:pic>
        <p:nvPicPr>
          <p:cNvPr id="190" name="Screen Shot 2020-10-06 at 15.24.18.JPG" descr="Screen Shot 2020-10-06 at 15.24.18.JPG"/>
          <p:cNvPicPr>
            <a:picLocks noChangeAspect="1"/>
          </p:cNvPicPr>
          <p:nvPr/>
        </p:nvPicPr>
        <p:blipFill>
          <a:blip r:embed="rId2">
            <a:extLst/>
          </a:blip>
          <a:stretch>
            <a:fillRect/>
          </a:stretch>
        </p:blipFill>
        <p:spPr>
          <a:xfrm>
            <a:off x="930671" y="2847988"/>
            <a:ext cx="3498219" cy="6283208"/>
          </a:xfrm>
          <a:prstGeom prst="rect">
            <a:avLst/>
          </a:prstGeom>
          <a:ln w="12700">
            <a:miter lim="400000"/>
          </a:ln>
          <a:effectLst>
            <a:outerShdw sx="100000" sy="100000" kx="0" ky="0" algn="b" rotWithShape="0" blurRad="127000" dist="76200" dir="2700000">
              <a:srgbClr val="000000">
                <a:alpha val="75000"/>
              </a:srgbClr>
            </a:outerShdw>
          </a:effectLst>
        </p:spPr>
      </p:pic>
      <p:sp>
        <p:nvSpPr>
          <p:cNvPr id="191" name="m = 0.15"/>
          <p:cNvSpPr txBox="1"/>
          <p:nvPr/>
        </p:nvSpPr>
        <p:spPr>
          <a:xfrm>
            <a:off x="8095174" y="2249494"/>
            <a:ext cx="1339597"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r>
              <a:t>m = 0.15</a:t>
            </a:r>
          </a:p>
        </p:txBody>
      </p:sp>
      <p:pic>
        <p:nvPicPr>
          <p:cNvPr id="192" name="梦月言的草稿本-109.jpg" descr="梦月言的草稿本-109.jpg"/>
          <p:cNvPicPr>
            <a:picLocks noChangeAspect="1"/>
          </p:cNvPicPr>
          <p:nvPr/>
        </p:nvPicPr>
        <p:blipFill>
          <a:blip r:embed="rId3">
            <a:extLst/>
          </a:blip>
          <a:stretch>
            <a:fillRect/>
          </a:stretch>
        </p:blipFill>
        <p:spPr>
          <a:xfrm>
            <a:off x="6491971" y="2740265"/>
            <a:ext cx="5032384" cy="6498654"/>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New_Template8">
  <a:themeElements>
    <a:clrScheme name="New_Template8">
      <a:dk1>
        <a:srgbClr val="5B5854"/>
      </a:dk1>
      <a:lt1>
        <a:srgbClr val="072B5B"/>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all" i="0" spc="32" strike="noStrike" sz="16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all" i="0" spc="32" strike="noStrike" sz="16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